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8.xml" ContentType="application/vnd.openxmlformats-officedocument.presentationml.notesSlide+xml"/>
  <Override PartName="/ppt/comments/comment3.xml" ContentType="application/vnd.openxmlformats-officedocument.presentationml.comments+xml"/>
  <Override PartName="/ppt/notesSlides/notesSlide9.xml" ContentType="application/vnd.openxmlformats-officedocument.presentationml.notesSlide+xml"/>
  <Override PartName="/ppt/comments/comment4.xml" ContentType="application/vnd.openxmlformats-officedocument.presentationml.comments+xml"/>
  <Override PartName="/ppt/comments/comment5.xml" ContentType="application/vnd.openxmlformats-officedocument.presentationml.comments+xml"/>
  <Override PartName="/ppt/comments/comment6.xml" ContentType="application/vnd.openxmlformats-officedocument.presentationml.comments+xml"/>
  <Override PartName="/ppt/comments/comment7.xml" ContentType="application/vnd.openxmlformats-officedocument.presentationml.comments+xml"/>
  <Override PartName="/ppt/comments/comment8.xml" ContentType="application/vnd.openxmlformats-officedocument.presentationml.comments+xml"/>
  <Override PartName="/ppt/comments/comment9.xml" ContentType="application/vnd.openxmlformats-officedocument.presentationml.comments+xml"/>
  <Override PartName="/ppt/comments/comment10.xml" ContentType="application/vnd.openxmlformats-officedocument.presentationml.comments+xml"/>
  <Override PartName="/ppt/comments/comment1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  <p:sldMasterId id="2147483675" r:id="rId2"/>
    <p:sldMasterId id="2147483688" r:id="rId3"/>
    <p:sldMasterId id="2147483700" r:id="rId4"/>
  </p:sldMasterIdLst>
  <p:notesMasterIdLst>
    <p:notesMasterId r:id="rId25"/>
  </p:notesMasterIdLst>
  <p:sldIdLst>
    <p:sldId id="329" r:id="rId5"/>
    <p:sldId id="257" r:id="rId6"/>
    <p:sldId id="258" r:id="rId7"/>
    <p:sldId id="287" r:id="rId8"/>
    <p:sldId id="336" r:id="rId9"/>
    <p:sldId id="369" r:id="rId10"/>
    <p:sldId id="384" r:id="rId11"/>
    <p:sldId id="354" r:id="rId12"/>
    <p:sldId id="370" r:id="rId13"/>
    <p:sldId id="372" r:id="rId14"/>
    <p:sldId id="373" r:id="rId15"/>
    <p:sldId id="388" r:id="rId16"/>
    <p:sldId id="375" r:id="rId17"/>
    <p:sldId id="377" r:id="rId18"/>
    <p:sldId id="378" r:id="rId19"/>
    <p:sldId id="385" r:id="rId20"/>
    <p:sldId id="387" r:id="rId21"/>
    <p:sldId id="379" r:id="rId22"/>
    <p:sldId id="386" r:id="rId23"/>
    <p:sldId id="280" r:id="rId24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5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5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5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5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5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5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5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5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5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nette D'Souza" initials="AD" lastIdx="2" clrIdx="0">
    <p:extLst>
      <p:ext uri="{19B8F6BF-5375-455C-9EA6-DF929625EA0E}">
        <p15:presenceInfo xmlns:p15="http://schemas.microsoft.com/office/powerpoint/2012/main" userId="Annette D'Souz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A568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981" autoAdjust="0"/>
    <p:restoredTop sz="91287" autoAdjust="0"/>
  </p:normalViewPr>
  <p:slideViewPr>
    <p:cSldViewPr snapToGrid="0">
      <p:cViewPr varScale="1">
        <p:scale>
          <a:sx n="78" d="100"/>
          <a:sy n="78" d="100"/>
        </p:scale>
        <p:origin x="466" y="67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commentAuthors" Target="commentAuthor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7-08T14:09:11.377" idx="1">
    <p:pos x="10" y="10"/>
    <p:text/>
    <p:extLst>
      <p:ext uri="{C676402C-5697-4E1C-873F-D02D1690AC5C}">
        <p15:threadingInfo xmlns:p15="http://schemas.microsoft.com/office/powerpoint/2012/main" timeZoneBias="-240"/>
      </p:ext>
    </p:extLst>
  </p:cm>
</p:cmLst>
</file>

<file path=ppt/comments/comment10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7-08T14:09:11.377" idx="1">
    <p:pos x="10" y="10"/>
    <p:text/>
    <p:extLst>
      <p:ext uri="{C676402C-5697-4E1C-873F-D02D1690AC5C}">
        <p15:threadingInfo xmlns:p15="http://schemas.microsoft.com/office/powerpoint/2012/main" timeZoneBias="-240"/>
      </p:ext>
    </p:extLst>
  </p:cm>
</p:cmLst>
</file>

<file path=ppt/comments/comment1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7-08T14:09:11.377" idx="1">
    <p:pos x="10" y="10"/>
    <p:text/>
    <p:extLst>
      <p:ext uri="{C676402C-5697-4E1C-873F-D02D1690AC5C}">
        <p15:threadingInfo xmlns:p15="http://schemas.microsoft.com/office/powerpoint/2012/main" timeZoneBias="-24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7-08T14:09:11.377" idx="1">
    <p:pos x="10" y="10"/>
    <p:text/>
    <p:extLst>
      <p:ext uri="{C676402C-5697-4E1C-873F-D02D1690AC5C}">
        <p15:threadingInfo xmlns:p15="http://schemas.microsoft.com/office/powerpoint/2012/main" timeZoneBias="-24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7-08T14:09:11.377" idx="1">
    <p:pos x="10" y="10"/>
    <p:text/>
    <p:extLst>
      <p:ext uri="{C676402C-5697-4E1C-873F-D02D1690AC5C}">
        <p15:threadingInfo xmlns:p15="http://schemas.microsoft.com/office/powerpoint/2012/main" timeZoneBias="-24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7-08T14:09:11.377" idx="1">
    <p:pos x="10" y="10"/>
    <p:text/>
    <p:extLst>
      <p:ext uri="{C676402C-5697-4E1C-873F-D02D1690AC5C}">
        <p15:threadingInfo xmlns:p15="http://schemas.microsoft.com/office/powerpoint/2012/main" timeZoneBias="-24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7-08T14:09:11.377" idx="1">
    <p:pos x="10" y="10"/>
    <p:text/>
    <p:extLst>
      <p:ext uri="{C676402C-5697-4E1C-873F-D02D1690AC5C}">
        <p15:threadingInfo xmlns:p15="http://schemas.microsoft.com/office/powerpoint/2012/main" timeZoneBias="-240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7-08T14:09:11.377" idx="1">
    <p:pos x="10" y="10"/>
    <p:text/>
    <p:extLst>
      <p:ext uri="{C676402C-5697-4E1C-873F-D02D1690AC5C}">
        <p15:threadingInfo xmlns:p15="http://schemas.microsoft.com/office/powerpoint/2012/main" timeZoneBias="-240"/>
      </p:ext>
    </p:extLst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7-08T14:09:11.377" idx="1">
    <p:pos x="10" y="10"/>
    <p:text/>
    <p:extLst>
      <p:ext uri="{C676402C-5697-4E1C-873F-D02D1690AC5C}">
        <p15:threadingInfo xmlns:p15="http://schemas.microsoft.com/office/powerpoint/2012/main" timeZoneBias="-240"/>
      </p:ext>
    </p:extLst>
  </p:cm>
</p:cmLst>
</file>

<file path=ppt/comments/comment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7-08T14:09:11.377" idx="1">
    <p:pos x="10" y="10"/>
    <p:text/>
    <p:extLst>
      <p:ext uri="{C676402C-5697-4E1C-873F-D02D1690AC5C}">
        <p15:threadingInfo xmlns:p15="http://schemas.microsoft.com/office/powerpoint/2012/main" timeZoneBias="-240"/>
      </p:ext>
    </p:extLst>
  </p:cm>
</p:cmLst>
</file>

<file path=ppt/comments/comment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7-08T14:09:11.377" idx="1">
    <p:pos x="10" y="10"/>
    <p:text/>
    <p:extLst>
      <p:ext uri="{C676402C-5697-4E1C-873F-D02D1690AC5C}">
        <p15:threadingInfo xmlns:p15="http://schemas.microsoft.com/office/powerpoint/2012/main" timeZoneBias="-24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B824F1-E256-42C5-96CA-D496D212B6B0}" type="datetimeFigureOut">
              <a:rPr lang="en-GB" smtClean="0"/>
              <a:t>22/11/2019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B54FEA-B031-4420-8608-59F3DFC18A0A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374380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13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065" algn="l" defTabSz="91413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137" algn="l" defTabSz="91413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205" algn="l" defTabSz="91413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273" algn="l" defTabSz="91413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347" algn="l" defTabSz="91413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408" algn="l" defTabSz="91413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472" algn="l" defTabSz="91413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6537" algn="l" defTabSz="91413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4cac631263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6" name="Google Shape;136;g4cac631263_0_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  <p:sp>
        <p:nvSpPr>
          <p:cNvPr id="137" name="Google Shape;137;g4cac631263_0_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2</a:t>
            </a:fld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4cac631263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3" name="Google Shape;143;g4cac631263_0_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  <p:sp>
        <p:nvSpPr>
          <p:cNvPr id="144" name="Google Shape;144;g4cac631263_0_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3</a:t>
            </a:fld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4ee8fe5f0e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4ee8fe5f0e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B54FEA-B031-4420-8608-59F3DFC18A0A}" type="slidenum">
              <a:rPr lang="en-GB" smtClean="0"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085593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B54FEA-B031-4420-8608-59F3DFC18A0A}" type="slidenum">
              <a:rPr lang="en-GB" smtClean="0"/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624982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4faf51c6d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4faf51c6d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673772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B54FEA-B031-4420-8608-59F3DFC18A0A}" type="slidenum">
              <a:rPr lang="en-GB" smtClean="0"/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419685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B54FEA-B031-4420-8608-59F3DFC18A0A}" type="slidenum">
              <a:rPr lang="en-GB" smtClean="0"/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349987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B54FEA-B031-4420-8608-59F3DFC18A0A}" type="slidenum">
              <a:rPr lang="en-GB" smtClean="0"/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610101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15611" y="992770"/>
            <a:ext cx="11360800" cy="2736800"/>
          </a:xfrm>
          <a:prstGeom prst="rect">
            <a:avLst/>
          </a:prstGeom>
        </p:spPr>
        <p:txBody>
          <a:bodyPr spcFirstLastPara="1" wrap="square" lIns="91404" tIns="91404" rIns="91404" bIns="91404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15601" y="3778836"/>
            <a:ext cx="11360800" cy="1056800"/>
          </a:xfrm>
          <a:prstGeom prst="rect">
            <a:avLst/>
          </a:prstGeom>
        </p:spPr>
        <p:txBody>
          <a:bodyPr spcFirstLastPara="1" wrap="square" lIns="91404" tIns="91404" rIns="91404" bIns="91404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11296611" y="6217626"/>
            <a:ext cx="731600" cy="524800"/>
          </a:xfrm>
          <a:prstGeom prst="rect">
            <a:avLst/>
          </a:prstGeom>
        </p:spPr>
        <p:txBody>
          <a:bodyPr spcFirstLastPara="1" wrap="square" lIns="91404" tIns="91404" rIns="91404" bIns="91404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200A27C1-1E57-46C1-8A50-0A3A304D006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484056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415601" y="1474836"/>
            <a:ext cx="11360800" cy="2618000"/>
          </a:xfrm>
          <a:prstGeom prst="rect">
            <a:avLst/>
          </a:prstGeom>
        </p:spPr>
        <p:txBody>
          <a:bodyPr spcFirstLastPara="1" wrap="square" lIns="91404" tIns="91404" rIns="91404" bIns="91404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415601" y="4202970"/>
            <a:ext cx="11360800" cy="1734400"/>
          </a:xfrm>
          <a:prstGeom prst="rect">
            <a:avLst/>
          </a:prstGeom>
        </p:spPr>
        <p:txBody>
          <a:bodyPr spcFirstLastPara="1" wrap="square" lIns="91404" tIns="91404" rIns="91404" bIns="91404" anchor="t" anchorCtr="0"/>
          <a:lstStyle>
            <a:lvl1pPr marL="609421" lvl="0" indent="-457067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8857" lvl="1" indent="-423212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283" lvl="2" indent="-423212" algn="ctr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7714" lvl="3" indent="-423212" algn="ctr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134" lvl="4" indent="-423212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6554" lvl="5" indent="-423212" algn="ctr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5985" lvl="6" indent="-423212" algn="ctr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5410" lvl="7" indent="-423212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4848" lvl="8" indent="-423212" algn="ctr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11296611" y="6217626"/>
            <a:ext cx="731600" cy="524800"/>
          </a:xfrm>
          <a:prstGeom prst="rect">
            <a:avLst/>
          </a:prstGeom>
        </p:spPr>
        <p:txBody>
          <a:bodyPr spcFirstLastPara="1" wrap="square" lIns="91404" tIns="91404" rIns="91404" bIns="91404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200A27C1-1E57-46C1-8A50-0A3A304D006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107664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944917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35E3D7-0A65-4F31-B803-491065E6F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C53017-D46C-40E7-B06B-A26C82113A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345A6E-0B67-4358-BC0F-2C8011B3F6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lIns="91420" tIns="45718" rIns="91420" bIns="45718"/>
          <a:lstStyle/>
          <a:p>
            <a:fld id="{564D087A-18F9-439C-B380-0ADA1F34CBC5}" type="datetimeFigureOut">
              <a:rPr lang="en-GB" smtClean="0"/>
              <a:t>22/11/2019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224EB6-B1C4-41F2-B7C1-D627166A54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lIns="91420" tIns="45718" rIns="91420" bIns="45718"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5CBE91-3EDE-4C8C-8156-2DBB0B2956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0A27C1-1E57-46C1-8A50-0A3A304D006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117517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preserve="1">
  <p:cSld name="Title and Content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70811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 type="obj" preserve="1">
  <p:cSld name="1_Title and Content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>
            <a:spLocks noGrp="1"/>
          </p:cNvSpPr>
          <p:nvPr>
            <p:ph type="title"/>
          </p:nvPr>
        </p:nvSpPr>
        <p:spPr>
          <a:xfrm>
            <a:off x="838200" y="365127"/>
            <a:ext cx="10515600" cy="13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ctr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2" name="Google Shape;62;p1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t" anchorCtr="0"/>
          <a:lstStyle>
            <a:lvl1pPr marL="609421" lvl="0" indent="-423212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1218857" lvl="1" indent="-42321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828283" lvl="2" indent="-42321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2437714" lvl="3" indent="-42321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3047134" lvl="4" indent="-42321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3656554" lvl="5" indent="-42321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4265985" lvl="6" indent="-42321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4875410" lvl="7" indent="-42321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5484848" lvl="8" indent="-42321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3" name="Google Shape;63;p15"/>
          <p:cNvSpPr txBox="1">
            <a:spLocks noGrp="1"/>
          </p:cNvSpPr>
          <p:nvPr>
            <p:ph type="dt" idx="10"/>
          </p:nvPr>
        </p:nvSpPr>
        <p:spPr>
          <a:xfrm>
            <a:off x="838200" y="6356354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 dirty="0"/>
          </a:p>
        </p:txBody>
      </p:sp>
      <p:sp>
        <p:nvSpPr>
          <p:cNvPr id="64" name="Google Shape;64;p15"/>
          <p:cNvSpPr txBox="1">
            <a:spLocks noGrp="1"/>
          </p:cNvSpPr>
          <p:nvPr>
            <p:ph type="ftr" idx="11"/>
          </p:nvPr>
        </p:nvSpPr>
        <p:spPr>
          <a:xfrm>
            <a:off x="4038600" y="6356354"/>
            <a:ext cx="4114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 dirty="0"/>
          </a:p>
        </p:txBody>
      </p:sp>
      <p:sp>
        <p:nvSpPr>
          <p:cNvPr id="65" name="Google Shape;65;p15"/>
          <p:cNvSpPr txBox="1">
            <a:spLocks noGrp="1"/>
          </p:cNvSpPr>
          <p:nvPr>
            <p:ph type="sldNum" idx="12"/>
          </p:nvPr>
        </p:nvSpPr>
        <p:spPr>
          <a:xfrm>
            <a:off x="8610600" y="6356354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382279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 preserve="1">
  <p:cSld name="Title Slide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6"/>
          <p:cNvSpPr txBox="1">
            <a:spLocks noGrp="1"/>
          </p:cNvSpPr>
          <p:nvPr>
            <p:ph type="ctrTitle"/>
          </p:nvPr>
        </p:nvSpPr>
        <p:spPr>
          <a:xfrm>
            <a:off x="1524000" y="1122366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b" anchorCtr="0"/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8" name="Google Shape;68;p16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t" anchorCtr="0"/>
          <a:lstStyle>
            <a:lvl1pPr lvl="0" algn="ctr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/>
            </a:lvl1pPr>
            <a:lvl2pPr lvl="1" algn="ctr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2000"/>
            </a:lvl2pPr>
            <a:lvl3pPr lvl="2" algn="ctr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900"/>
            </a:lvl3pPr>
            <a:lvl4pPr lvl="3" algn="ctr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4pPr>
            <a:lvl5pPr lvl="4" algn="ctr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5pPr>
            <a:lvl6pPr lvl="5" algn="ctr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6pPr>
            <a:lvl7pPr lvl="6" algn="ctr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7pPr>
            <a:lvl8pPr lvl="7" algn="ctr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8pPr>
            <a:lvl9pPr lvl="8" algn="ctr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9" name="Google Shape;69;p16"/>
          <p:cNvSpPr txBox="1">
            <a:spLocks noGrp="1"/>
          </p:cNvSpPr>
          <p:nvPr>
            <p:ph type="dt" idx="10"/>
          </p:nvPr>
        </p:nvSpPr>
        <p:spPr>
          <a:xfrm>
            <a:off x="838200" y="6356354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 dirty="0"/>
          </a:p>
        </p:txBody>
      </p:sp>
      <p:sp>
        <p:nvSpPr>
          <p:cNvPr id="70" name="Google Shape;70;p16"/>
          <p:cNvSpPr txBox="1">
            <a:spLocks noGrp="1"/>
          </p:cNvSpPr>
          <p:nvPr>
            <p:ph type="ftr" idx="11"/>
          </p:nvPr>
        </p:nvSpPr>
        <p:spPr>
          <a:xfrm>
            <a:off x="4038600" y="6356354"/>
            <a:ext cx="4114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 dirty="0"/>
          </a:p>
        </p:txBody>
      </p:sp>
      <p:sp>
        <p:nvSpPr>
          <p:cNvPr id="71" name="Google Shape;71;p16"/>
          <p:cNvSpPr txBox="1">
            <a:spLocks noGrp="1"/>
          </p:cNvSpPr>
          <p:nvPr>
            <p:ph type="sldNum" idx="12"/>
          </p:nvPr>
        </p:nvSpPr>
        <p:spPr>
          <a:xfrm>
            <a:off x="8610600" y="6356354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979384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 preserve="1">
  <p:cSld name="Section Header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"/>
          <p:cNvSpPr txBox="1">
            <a:spLocks noGrp="1"/>
          </p:cNvSpPr>
          <p:nvPr>
            <p:ph type="title"/>
          </p:nvPr>
        </p:nvSpPr>
        <p:spPr>
          <a:xfrm>
            <a:off x="831851" y="1709742"/>
            <a:ext cx="10515600" cy="28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b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4" name="Google Shape;74;p17"/>
          <p:cNvSpPr txBox="1">
            <a:spLocks noGrp="1"/>
          </p:cNvSpPr>
          <p:nvPr>
            <p:ph type="body" idx="1"/>
          </p:nvPr>
        </p:nvSpPr>
        <p:spPr>
          <a:xfrm>
            <a:off x="831851" y="4589466"/>
            <a:ext cx="10515600" cy="1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t" anchorCtr="0"/>
          <a:lstStyle>
            <a:lvl1pPr marL="609421" lvl="0" indent="-304709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2400">
                <a:solidFill>
                  <a:srgbClr val="888888"/>
                </a:solidFill>
              </a:defRPr>
            </a:lvl1pPr>
            <a:lvl2pPr marL="1218857" lvl="1" indent="-30470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2000">
                <a:solidFill>
                  <a:srgbClr val="888888"/>
                </a:solidFill>
              </a:defRPr>
            </a:lvl2pPr>
            <a:lvl3pPr marL="1828283" lvl="2" indent="-30470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900">
                <a:solidFill>
                  <a:srgbClr val="888888"/>
                </a:solidFill>
              </a:defRPr>
            </a:lvl3pPr>
            <a:lvl4pPr marL="2437714" lvl="3" indent="-30470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600">
                <a:solidFill>
                  <a:srgbClr val="888888"/>
                </a:solidFill>
              </a:defRPr>
            </a:lvl4pPr>
            <a:lvl5pPr marL="3047134" lvl="4" indent="-30470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600">
                <a:solidFill>
                  <a:srgbClr val="888888"/>
                </a:solidFill>
              </a:defRPr>
            </a:lvl5pPr>
            <a:lvl6pPr marL="3656554" lvl="5" indent="-30470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600">
                <a:solidFill>
                  <a:srgbClr val="888888"/>
                </a:solidFill>
              </a:defRPr>
            </a:lvl6pPr>
            <a:lvl7pPr marL="4265985" lvl="6" indent="-30470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600">
                <a:solidFill>
                  <a:srgbClr val="888888"/>
                </a:solidFill>
              </a:defRPr>
            </a:lvl7pPr>
            <a:lvl8pPr marL="4875410" lvl="7" indent="-30470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600">
                <a:solidFill>
                  <a:srgbClr val="888888"/>
                </a:solidFill>
              </a:defRPr>
            </a:lvl8pPr>
            <a:lvl9pPr marL="5484848" lvl="8" indent="-30470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600">
                <a:solidFill>
                  <a:srgbClr val="888888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5" name="Google Shape;75;p17"/>
          <p:cNvSpPr txBox="1">
            <a:spLocks noGrp="1"/>
          </p:cNvSpPr>
          <p:nvPr>
            <p:ph type="dt" idx="10"/>
          </p:nvPr>
        </p:nvSpPr>
        <p:spPr>
          <a:xfrm>
            <a:off x="838200" y="6356354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 dirty="0"/>
          </a:p>
        </p:txBody>
      </p:sp>
      <p:sp>
        <p:nvSpPr>
          <p:cNvPr id="76" name="Google Shape;76;p17"/>
          <p:cNvSpPr txBox="1">
            <a:spLocks noGrp="1"/>
          </p:cNvSpPr>
          <p:nvPr>
            <p:ph type="ftr" idx="11"/>
          </p:nvPr>
        </p:nvSpPr>
        <p:spPr>
          <a:xfrm>
            <a:off x="4038600" y="6356354"/>
            <a:ext cx="4114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 dirty="0"/>
          </a:p>
        </p:txBody>
      </p:sp>
      <p:sp>
        <p:nvSpPr>
          <p:cNvPr id="77" name="Google Shape;77;p17"/>
          <p:cNvSpPr txBox="1">
            <a:spLocks noGrp="1"/>
          </p:cNvSpPr>
          <p:nvPr>
            <p:ph type="sldNum" idx="12"/>
          </p:nvPr>
        </p:nvSpPr>
        <p:spPr>
          <a:xfrm>
            <a:off x="8610600" y="6356354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5902268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 preserve="1">
  <p:cSld name="Two Conten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>
            <a:spLocks noGrp="1"/>
          </p:cNvSpPr>
          <p:nvPr>
            <p:ph type="title"/>
          </p:nvPr>
        </p:nvSpPr>
        <p:spPr>
          <a:xfrm>
            <a:off x="838200" y="365127"/>
            <a:ext cx="10515600" cy="13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ctr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80" name="Google Shape;80;p1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t" anchorCtr="0"/>
          <a:lstStyle>
            <a:lvl1pPr marL="609421" lvl="0" indent="-423212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1218857" lvl="1" indent="-42321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828283" lvl="2" indent="-42321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2437714" lvl="3" indent="-42321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3047134" lvl="4" indent="-42321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3656554" lvl="5" indent="-42321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4265985" lvl="6" indent="-42321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4875410" lvl="7" indent="-42321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5484848" lvl="8" indent="-42321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1" name="Google Shape;81;p18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t" anchorCtr="0"/>
          <a:lstStyle>
            <a:lvl1pPr marL="609421" lvl="0" indent="-423212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1218857" lvl="1" indent="-42321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828283" lvl="2" indent="-42321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2437714" lvl="3" indent="-42321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3047134" lvl="4" indent="-42321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3656554" lvl="5" indent="-42321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4265985" lvl="6" indent="-42321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4875410" lvl="7" indent="-42321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5484848" lvl="8" indent="-42321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2" name="Google Shape;82;p18"/>
          <p:cNvSpPr txBox="1">
            <a:spLocks noGrp="1"/>
          </p:cNvSpPr>
          <p:nvPr>
            <p:ph type="dt" idx="10"/>
          </p:nvPr>
        </p:nvSpPr>
        <p:spPr>
          <a:xfrm>
            <a:off x="838200" y="6356354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 dirty="0"/>
          </a:p>
        </p:txBody>
      </p:sp>
      <p:sp>
        <p:nvSpPr>
          <p:cNvPr id="83" name="Google Shape;83;p18"/>
          <p:cNvSpPr txBox="1">
            <a:spLocks noGrp="1"/>
          </p:cNvSpPr>
          <p:nvPr>
            <p:ph type="ftr" idx="11"/>
          </p:nvPr>
        </p:nvSpPr>
        <p:spPr>
          <a:xfrm>
            <a:off x="4038600" y="6356354"/>
            <a:ext cx="4114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 dirty="0"/>
          </a:p>
        </p:txBody>
      </p:sp>
      <p:sp>
        <p:nvSpPr>
          <p:cNvPr id="84" name="Google Shape;84;p18"/>
          <p:cNvSpPr txBox="1">
            <a:spLocks noGrp="1"/>
          </p:cNvSpPr>
          <p:nvPr>
            <p:ph type="sldNum" idx="12"/>
          </p:nvPr>
        </p:nvSpPr>
        <p:spPr>
          <a:xfrm>
            <a:off x="8610600" y="6356354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5272440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 preserve="1">
  <p:cSld name="Comparison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9"/>
          <p:cNvSpPr txBox="1">
            <a:spLocks noGrp="1"/>
          </p:cNvSpPr>
          <p:nvPr>
            <p:ph type="title"/>
          </p:nvPr>
        </p:nvSpPr>
        <p:spPr>
          <a:xfrm>
            <a:off x="839788" y="365127"/>
            <a:ext cx="10515600" cy="13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ctr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87" name="Google Shape;87;p19"/>
          <p:cNvSpPr txBox="1">
            <a:spLocks noGrp="1"/>
          </p:cNvSpPr>
          <p:nvPr>
            <p:ph type="body" idx="1"/>
          </p:nvPr>
        </p:nvSpPr>
        <p:spPr>
          <a:xfrm>
            <a:off x="839789" y="1681166"/>
            <a:ext cx="5158000" cy="8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b" anchorCtr="0"/>
          <a:lstStyle>
            <a:lvl1pPr marL="609421" lvl="0" indent="-304709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 b="1"/>
            </a:lvl1pPr>
            <a:lvl2pPr marL="1218857" lvl="1" indent="-30470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2000" b="1"/>
            </a:lvl2pPr>
            <a:lvl3pPr marL="1828283" lvl="2" indent="-30470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900" b="1"/>
            </a:lvl3pPr>
            <a:lvl4pPr marL="2437714" lvl="3" indent="-30470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1"/>
            </a:lvl4pPr>
            <a:lvl5pPr marL="3047134" lvl="4" indent="-30470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1"/>
            </a:lvl5pPr>
            <a:lvl6pPr marL="3656554" lvl="5" indent="-30470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1"/>
            </a:lvl6pPr>
            <a:lvl7pPr marL="4265985" lvl="6" indent="-30470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1"/>
            </a:lvl7pPr>
            <a:lvl8pPr marL="4875410" lvl="7" indent="-30470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1"/>
            </a:lvl8pPr>
            <a:lvl9pPr marL="5484848" lvl="8" indent="-30470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8" name="Google Shape;88;p19"/>
          <p:cNvSpPr txBox="1">
            <a:spLocks noGrp="1"/>
          </p:cNvSpPr>
          <p:nvPr>
            <p:ph type="body" idx="2"/>
          </p:nvPr>
        </p:nvSpPr>
        <p:spPr>
          <a:xfrm>
            <a:off x="839789" y="2505078"/>
            <a:ext cx="5158000" cy="36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t" anchorCtr="0"/>
          <a:lstStyle>
            <a:lvl1pPr marL="609421" lvl="0" indent="-423212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1218857" lvl="1" indent="-42321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828283" lvl="2" indent="-42321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2437714" lvl="3" indent="-42321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3047134" lvl="4" indent="-42321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3656554" lvl="5" indent="-42321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4265985" lvl="6" indent="-42321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4875410" lvl="7" indent="-42321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5484848" lvl="8" indent="-42321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9" name="Google Shape;89;p19"/>
          <p:cNvSpPr txBox="1">
            <a:spLocks noGrp="1"/>
          </p:cNvSpPr>
          <p:nvPr>
            <p:ph type="body" idx="3"/>
          </p:nvPr>
        </p:nvSpPr>
        <p:spPr>
          <a:xfrm>
            <a:off x="6172200" y="1681166"/>
            <a:ext cx="5183200" cy="8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b" anchorCtr="0"/>
          <a:lstStyle>
            <a:lvl1pPr marL="609421" lvl="0" indent="-304709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 b="1"/>
            </a:lvl1pPr>
            <a:lvl2pPr marL="1218857" lvl="1" indent="-30470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2000" b="1"/>
            </a:lvl2pPr>
            <a:lvl3pPr marL="1828283" lvl="2" indent="-30470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900" b="1"/>
            </a:lvl3pPr>
            <a:lvl4pPr marL="2437714" lvl="3" indent="-30470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1"/>
            </a:lvl4pPr>
            <a:lvl5pPr marL="3047134" lvl="4" indent="-30470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1"/>
            </a:lvl5pPr>
            <a:lvl6pPr marL="3656554" lvl="5" indent="-30470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1"/>
            </a:lvl6pPr>
            <a:lvl7pPr marL="4265985" lvl="6" indent="-30470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1"/>
            </a:lvl7pPr>
            <a:lvl8pPr marL="4875410" lvl="7" indent="-30470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1"/>
            </a:lvl8pPr>
            <a:lvl9pPr marL="5484848" lvl="8" indent="-30470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0" name="Google Shape;90;p19"/>
          <p:cNvSpPr txBox="1">
            <a:spLocks noGrp="1"/>
          </p:cNvSpPr>
          <p:nvPr>
            <p:ph type="body" idx="4"/>
          </p:nvPr>
        </p:nvSpPr>
        <p:spPr>
          <a:xfrm>
            <a:off x="6172200" y="2505078"/>
            <a:ext cx="5183200" cy="36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t" anchorCtr="0"/>
          <a:lstStyle>
            <a:lvl1pPr marL="609421" lvl="0" indent="-423212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1218857" lvl="1" indent="-42321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828283" lvl="2" indent="-42321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2437714" lvl="3" indent="-42321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3047134" lvl="4" indent="-42321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3656554" lvl="5" indent="-42321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4265985" lvl="6" indent="-42321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4875410" lvl="7" indent="-42321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5484848" lvl="8" indent="-42321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1" name="Google Shape;91;p19"/>
          <p:cNvSpPr txBox="1">
            <a:spLocks noGrp="1"/>
          </p:cNvSpPr>
          <p:nvPr>
            <p:ph type="dt" idx="10"/>
          </p:nvPr>
        </p:nvSpPr>
        <p:spPr>
          <a:xfrm>
            <a:off x="838200" y="6356354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 dirty="0"/>
          </a:p>
        </p:txBody>
      </p:sp>
      <p:sp>
        <p:nvSpPr>
          <p:cNvPr id="92" name="Google Shape;92;p19"/>
          <p:cNvSpPr txBox="1">
            <a:spLocks noGrp="1"/>
          </p:cNvSpPr>
          <p:nvPr>
            <p:ph type="ftr" idx="11"/>
          </p:nvPr>
        </p:nvSpPr>
        <p:spPr>
          <a:xfrm>
            <a:off x="4038600" y="6356354"/>
            <a:ext cx="4114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 dirty="0"/>
          </a:p>
        </p:txBody>
      </p:sp>
      <p:sp>
        <p:nvSpPr>
          <p:cNvPr id="93" name="Google Shape;93;p19"/>
          <p:cNvSpPr txBox="1">
            <a:spLocks noGrp="1"/>
          </p:cNvSpPr>
          <p:nvPr>
            <p:ph type="sldNum" idx="12"/>
          </p:nvPr>
        </p:nvSpPr>
        <p:spPr>
          <a:xfrm>
            <a:off x="8610600" y="6356354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43943240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 preserve="1">
  <p:cSld name="Title Only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 txBox="1">
            <a:spLocks noGrp="1"/>
          </p:cNvSpPr>
          <p:nvPr>
            <p:ph type="title"/>
          </p:nvPr>
        </p:nvSpPr>
        <p:spPr>
          <a:xfrm>
            <a:off x="838200" y="365127"/>
            <a:ext cx="10515600" cy="13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ctr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6" name="Google Shape;96;p20"/>
          <p:cNvSpPr txBox="1">
            <a:spLocks noGrp="1"/>
          </p:cNvSpPr>
          <p:nvPr>
            <p:ph type="dt" idx="10"/>
          </p:nvPr>
        </p:nvSpPr>
        <p:spPr>
          <a:xfrm>
            <a:off x="838200" y="6356354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 dirty="0"/>
          </a:p>
        </p:txBody>
      </p:sp>
      <p:sp>
        <p:nvSpPr>
          <p:cNvPr id="97" name="Google Shape;97;p20"/>
          <p:cNvSpPr txBox="1">
            <a:spLocks noGrp="1"/>
          </p:cNvSpPr>
          <p:nvPr>
            <p:ph type="ftr" idx="11"/>
          </p:nvPr>
        </p:nvSpPr>
        <p:spPr>
          <a:xfrm>
            <a:off x="4038600" y="6356354"/>
            <a:ext cx="4114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 dirty="0"/>
          </a:p>
        </p:txBody>
      </p:sp>
      <p:sp>
        <p:nvSpPr>
          <p:cNvPr id="98" name="Google Shape;98;p20"/>
          <p:cNvSpPr txBox="1">
            <a:spLocks noGrp="1"/>
          </p:cNvSpPr>
          <p:nvPr>
            <p:ph type="sldNum" idx="12"/>
          </p:nvPr>
        </p:nvSpPr>
        <p:spPr>
          <a:xfrm>
            <a:off x="8610600" y="6356354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97923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415601" y="2867802"/>
            <a:ext cx="11360800" cy="1122400"/>
          </a:xfrm>
          <a:prstGeom prst="rect">
            <a:avLst/>
          </a:prstGeom>
        </p:spPr>
        <p:txBody>
          <a:bodyPr spcFirstLastPara="1" wrap="square" lIns="91404" tIns="91404" rIns="91404" bIns="91404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11296611" y="6217626"/>
            <a:ext cx="731600" cy="524800"/>
          </a:xfrm>
          <a:prstGeom prst="rect">
            <a:avLst/>
          </a:prstGeom>
        </p:spPr>
        <p:txBody>
          <a:bodyPr spcFirstLastPara="1" wrap="square" lIns="91404" tIns="91404" rIns="91404" bIns="91404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200A27C1-1E57-46C1-8A50-0A3A304D006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3218654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 preserve="1">
  <p:cSld name="Blank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>
            <a:spLocks noGrp="1"/>
          </p:cNvSpPr>
          <p:nvPr>
            <p:ph type="dt" idx="10"/>
          </p:nvPr>
        </p:nvSpPr>
        <p:spPr>
          <a:xfrm>
            <a:off x="838200" y="6356354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 dirty="0"/>
          </a:p>
        </p:txBody>
      </p:sp>
      <p:sp>
        <p:nvSpPr>
          <p:cNvPr id="101" name="Google Shape;101;p21"/>
          <p:cNvSpPr txBox="1">
            <a:spLocks noGrp="1"/>
          </p:cNvSpPr>
          <p:nvPr>
            <p:ph type="ftr" idx="11"/>
          </p:nvPr>
        </p:nvSpPr>
        <p:spPr>
          <a:xfrm>
            <a:off x="4038600" y="6356354"/>
            <a:ext cx="4114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 dirty="0"/>
          </a:p>
        </p:txBody>
      </p:sp>
      <p:sp>
        <p:nvSpPr>
          <p:cNvPr id="102" name="Google Shape;102;p21"/>
          <p:cNvSpPr txBox="1">
            <a:spLocks noGrp="1"/>
          </p:cNvSpPr>
          <p:nvPr>
            <p:ph type="sldNum" idx="12"/>
          </p:nvPr>
        </p:nvSpPr>
        <p:spPr>
          <a:xfrm>
            <a:off x="8610600" y="6356354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8213258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 preserve="1">
  <p:cSld name="Content with Caption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2"/>
          <p:cNvSpPr txBox="1">
            <a:spLocks noGrp="1"/>
          </p:cNvSpPr>
          <p:nvPr>
            <p:ph type="title"/>
          </p:nvPr>
        </p:nvSpPr>
        <p:spPr>
          <a:xfrm>
            <a:off x="839788" y="457203"/>
            <a:ext cx="3932000" cy="16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b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5" name="Google Shape;105;p22"/>
          <p:cNvSpPr txBox="1">
            <a:spLocks noGrp="1"/>
          </p:cNvSpPr>
          <p:nvPr>
            <p:ph type="body" idx="1"/>
          </p:nvPr>
        </p:nvSpPr>
        <p:spPr>
          <a:xfrm>
            <a:off x="5183188" y="987428"/>
            <a:ext cx="6172400" cy="48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t" anchorCtr="0"/>
          <a:lstStyle>
            <a:lvl1pPr marL="609421" lvl="0" indent="-507861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3200"/>
            </a:lvl1pPr>
            <a:lvl2pPr marL="1218857" lvl="1" indent="-48246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800"/>
            </a:lvl2pPr>
            <a:lvl3pPr marL="1828283" lvl="2" indent="-457067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2400"/>
            </a:lvl3pPr>
            <a:lvl4pPr marL="2437714" lvl="3" indent="-43167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2000"/>
            </a:lvl4pPr>
            <a:lvl5pPr marL="3047134" lvl="4" indent="-43167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2000"/>
            </a:lvl5pPr>
            <a:lvl6pPr marL="3656554" lvl="5" indent="-43167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2000"/>
            </a:lvl6pPr>
            <a:lvl7pPr marL="4265985" lvl="6" indent="-43167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2000"/>
            </a:lvl7pPr>
            <a:lvl8pPr marL="4875410" lvl="7" indent="-43167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2000"/>
            </a:lvl8pPr>
            <a:lvl9pPr marL="5484848" lvl="8" indent="-43167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2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6" name="Google Shape;106;p22"/>
          <p:cNvSpPr txBox="1">
            <a:spLocks noGrp="1"/>
          </p:cNvSpPr>
          <p:nvPr>
            <p:ph type="body" idx="2"/>
          </p:nvPr>
        </p:nvSpPr>
        <p:spPr>
          <a:xfrm>
            <a:off x="839788" y="2057403"/>
            <a:ext cx="3932000" cy="38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t" anchorCtr="0"/>
          <a:lstStyle>
            <a:lvl1pPr marL="609421" lvl="0" indent="-304709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1pPr>
            <a:lvl2pPr marL="1218857" lvl="1" indent="-30470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500"/>
            </a:lvl2pPr>
            <a:lvl3pPr marL="1828283" lvl="2" indent="-30470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3pPr>
            <a:lvl4pPr marL="2437714" lvl="3" indent="-30470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1100"/>
            </a:lvl4pPr>
            <a:lvl5pPr marL="3047134" lvl="4" indent="-30470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1100"/>
            </a:lvl5pPr>
            <a:lvl6pPr marL="3656554" lvl="5" indent="-30470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1100"/>
            </a:lvl6pPr>
            <a:lvl7pPr marL="4265985" lvl="6" indent="-30470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1100"/>
            </a:lvl7pPr>
            <a:lvl8pPr marL="4875410" lvl="7" indent="-30470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1100"/>
            </a:lvl8pPr>
            <a:lvl9pPr marL="5484848" lvl="8" indent="-30470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11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7" name="Google Shape;107;p22"/>
          <p:cNvSpPr txBox="1">
            <a:spLocks noGrp="1"/>
          </p:cNvSpPr>
          <p:nvPr>
            <p:ph type="dt" idx="10"/>
          </p:nvPr>
        </p:nvSpPr>
        <p:spPr>
          <a:xfrm>
            <a:off x="838200" y="6356354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 dirty="0"/>
          </a:p>
        </p:txBody>
      </p:sp>
      <p:sp>
        <p:nvSpPr>
          <p:cNvPr id="108" name="Google Shape;108;p22"/>
          <p:cNvSpPr txBox="1">
            <a:spLocks noGrp="1"/>
          </p:cNvSpPr>
          <p:nvPr>
            <p:ph type="ftr" idx="11"/>
          </p:nvPr>
        </p:nvSpPr>
        <p:spPr>
          <a:xfrm>
            <a:off x="4038600" y="6356354"/>
            <a:ext cx="4114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 dirty="0"/>
          </a:p>
        </p:txBody>
      </p:sp>
      <p:sp>
        <p:nvSpPr>
          <p:cNvPr id="109" name="Google Shape;109;p22"/>
          <p:cNvSpPr txBox="1">
            <a:spLocks noGrp="1"/>
          </p:cNvSpPr>
          <p:nvPr>
            <p:ph type="sldNum" idx="12"/>
          </p:nvPr>
        </p:nvSpPr>
        <p:spPr>
          <a:xfrm>
            <a:off x="8610600" y="6356354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12652149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 preserve="1">
  <p:cSld name="Picture with Caption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3"/>
          <p:cNvSpPr txBox="1">
            <a:spLocks noGrp="1"/>
          </p:cNvSpPr>
          <p:nvPr>
            <p:ph type="title"/>
          </p:nvPr>
        </p:nvSpPr>
        <p:spPr>
          <a:xfrm>
            <a:off x="839788" y="457203"/>
            <a:ext cx="3932000" cy="16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b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2" name="Google Shape;112;p23"/>
          <p:cNvSpPr>
            <a:spLocks noGrp="1"/>
          </p:cNvSpPr>
          <p:nvPr>
            <p:ph type="pic" idx="2"/>
          </p:nvPr>
        </p:nvSpPr>
        <p:spPr>
          <a:xfrm>
            <a:off x="5183188" y="987428"/>
            <a:ext cx="6172400" cy="48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t" anchorCtr="0"/>
          <a:lstStyle>
            <a:lvl1pPr marR="0" lvl="0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113" name="Google Shape;113;p23"/>
          <p:cNvSpPr txBox="1">
            <a:spLocks noGrp="1"/>
          </p:cNvSpPr>
          <p:nvPr>
            <p:ph type="body" idx="1"/>
          </p:nvPr>
        </p:nvSpPr>
        <p:spPr>
          <a:xfrm>
            <a:off x="839788" y="2057403"/>
            <a:ext cx="3932000" cy="38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t" anchorCtr="0"/>
          <a:lstStyle>
            <a:lvl1pPr marL="609421" lvl="0" indent="-304709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1pPr>
            <a:lvl2pPr marL="1218857" lvl="1" indent="-30470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500"/>
            </a:lvl2pPr>
            <a:lvl3pPr marL="1828283" lvl="2" indent="-30470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3pPr>
            <a:lvl4pPr marL="2437714" lvl="3" indent="-30470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1100"/>
            </a:lvl4pPr>
            <a:lvl5pPr marL="3047134" lvl="4" indent="-30470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1100"/>
            </a:lvl5pPr>
            <a:lvl6pPr marL="3656554" lvl="5" indent="-30470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1100"/>
            </a:lvl6pPr>
            <a:lvl7pPr marL="4265985" lvl="6" indent="-30470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1100"/>
            </a:lvl7pPr>
            <a:lvl8pPr marL="4875410" lvl="7" indent="-30470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1100"/>
            </a:lvl8pPr>
            <a:lvl9pPr marL="5484848" lvl="8" indent="-30470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11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4" name="Google Shape;114;p23"/>
          <p:cNvSpPr txBox="1">
            <a:spLocks noGrp="1"/>
          </p:cNvSpPr>
          <p:nvPr>
            <p:ph type="dt" idx="10"/>
          </p:nvPr>
        </p:nvSpPr>
        <p:spPr>
          <a:xfrm>
            <a:off x="838200" y="6356354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 dirty="0"/>
          </a:p>
        </p:txBody>
      </p:sp>
      <p:sp>
        <p:nvSpPr>
          <p:cNvPr id="115" name="Google Shape;115;p23"/>
          <p:cNvSpPr txBox="1">
            <a:spLocks noGrp="1"/>
          </p:cNvSpPr>
          <p:nvPr>
            <p:ph type="ftr" idx="11"/>
          </p:nvPr>
        </p:nvSpPr>
        <p:spPr>
          <a:xfrm>
            <a:off x="4038600" y="6356354"/>
            <a:ext cx="4114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 dirty="0"/>
          </a:p>
        </p:txBody>
      </p:sp>
      <p:sp>
        <p:nvSpPr>
          <p:cNvPr id="116" name="Google Shape;116;p23"/>
          <p:cNvSpPr txBox="1">
            <a:spLocks noGrp="1"/>
          </p:cNvSpPr>
          <p:nvPr>
            <p:ph type="sldNum" idx="12"/>
          </p:nvPr>
        </p:nvSpPr>
        <p:spPr>
          <a:xfrm>
            <a:off x="8610600" y="6356354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4306955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 preserve="1">
  <p:cSld name="Title and Vertical Text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4"/>
          <p:cNvSpPr txBox="1">
            <a:spLocks noGrp="1"/>
          </p:cNvSpPr>
          <p:nvPr>
            <p:ph type="title"/>
          </p:nvPr>
        </p:nvSpPr>
        <p:spPr>
          <a:xfrm>
            <a:off x="838200" y="365127"/>
            <a:ext cx="10515600" cy="13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ctr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9" name="Google Shape;119;p24"/>
          <p:cNvSpPr txBox="1">
            <a:spLocks noGrp="1"/>
          </p:cNvSpPr>
          <p:nvPr>
            <p:ph type="body" idx="1"/>
          </p:nvPr>
        </p:nvSpPr>
        <p:spPr>
          <a:xfrm rot="5400000">
            <a:off x="3920400" y="-1256575"/>
            <a:ext cx="4351200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t" anchorCtr="0"/>
          <a:lstStyle>
            <a:lvl1pPr marL="609421" lvl="0" indent="-423212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1218857" lvl="1" indent="-42321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828283" lvl="2" indent="-42321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2437714" lvl="3" indent="-42321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3047134" lvl="4" indent="-42321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3656554" lvl="5" indent="-42321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4265985" lvl="6" indent="-42321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4875410" lvl="7" indent="-42321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5484848" lvl="8" indent="-42321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0" name="Google Shape;120;p24"/>
          <p:cNvSpPr txBox="1">
            <a:spLocks noGrp="1"/>
          </p:cNvSpPr>
          <p:nvPr>
            <p:ph type="dt" idx="10"/>
          </p:nvPr>
        </p:nvSpPr>
        <p:spPr>
          <a:xfrm>
            <a:off x="838200" y="6356354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 dirty="0"/>
          </a:p>
        </p:txBody>
      </p:sp>
      <p:sp>
        <p:nvSpPr>
          <p:cNvPr id="121" name="Google Shape;121;p24"/>
          <p:cNvSpPr txBox="1">
            <a:spLocks noGrp="1"/>
          </p:cNvSpPr>
          <p:nvPr>
            <p:ph type="ftr" idx="11"/>
          </p:nvPr>
        </p:nvSpPr>
        <p:spPr>
          <a:xfrm>
            <a:off x="4038600" y="6356354"/>
            <a:ext cx="4114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 dirty="0"/>
          </a:p>
        </p:txBody>
      </p:sp>
      <p:sp>
        <p:nvSpPr>
          <p:cNvPr id="122" name="Google Shape;122;p24"/>
          <p:cNvSpPr txBox="1">
            <a:spLocks noGrp="1"/>
          </p:cNvSpPr>
          <p:nvPr>
            <p:ph type="sldNum" idx="12"/>
          </p:nvPr>
        </p:nvSpPr>
        <p:spPr>
          <a:xfrm>
            <a:off x="8610600" y="6356354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14733035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 preserve="1">
  <p:cSld name="Vertical Title and Text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5"/>
          <p:cNvSpPr txBox="1">
            <a:spLocks noGrp="1"/>
          </p:cNvSpPr>
          <p:nvPr>
            <p:ph type="title"/>
          </p:nvPr>
        </p:nvSpPr>
        <p:spPr>
          <a:xfrm rot="5400000">
            <a:off x="7133403" y="1956727"/>
            <a:ext cx="5812000" cy="26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ctr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25" name="Google Shape;125;p25"/>
          <p:cNvSpPr txBox="1">
            <a:spLocks noGrp="1"/>
          </p:cNvSpPr>
          <p:nvPr>
            <p:ph type="body" idx="1"/>
          </p:nvPr>
        </p:nvSpPr>
        <p:spPr>
          <a:xfrm rot="5400000">
            <a:off x="1799303" y="-596076"/>
            <a:ext cx="5812000" cy="77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t" anchorCtr="0"/>
          <a:lstStyle>
            <a:lvl1pPr marL="609421" lvl="0" indent="-423212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1218857" lvl="1" indent="-42321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828283" lvl="2" indent="-42321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2437714" lvl="3" indent="-42321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3047134" lvl="4" indent="-42321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3656554" lvl="5" indent="-42321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4265985" lvl="6" indent="-42321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4875410" lvl="7" indent="-42321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5484848" lvl="8" indent="-42321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6" name="Google Shape;126;p25"/>
          <p:cNvSpPr txBox="1">
            <a:spLocks noGrp="1"/>
          </p:cNvSpPr>
          <p:nvPr>
            <p:ph type="dt" idx="10"/>
          </p:nvPr>
        </p:nvSpPr>
        <p:spPr>
          <a:xfrm>
            <a:off x="838200" y="6356354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 dirty="0"/>
          </a:p>
        </p:txBody>
      </p:sp>
      <p:sp>
        <p:nvSpPr>
          <p:cNvPr id="127" name="Google Shape;127;p25"/>
          <p:cNvSpPr txBox="1">
            <a:spLocks noGrp="1"/>
          </p:cNvSpPr>
          <p:nvPr>
            <p:ph type="ftr" idx="11"/>
          </p:nvPr>
        </p:nvSpPr>
        <p:spPr>
          <a:xfrm>
            <a:off x="4038600" y="6356354"/>
            <a:ext cx="4114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 dirty="0"/>
          </a:p>
        </p:txBody>
      </p:sp>
      <p:sp>
        <p:nvSpPr>
          <p:cNvPr id="128" name="Google Shape;128;p25"/>
          <p:cNvSpPr txBox="1">
            <a:spLocks noGrp="1"/>
          </p:cNvSpPr>
          <p:nvPr>
            <p:ph type="sldNum" idx="12"/>
          </p:nvPr>
        </p:nvSpPr>
        <p:spPr>
          <a:xfrm>
            <a:off x="8610600" y="6356354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17559076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15611" y="992770"/>
            <a:ext cx="11360800" cy="2736800"/>
          </a:xfrm>
          <a:prstGeom prst="rect">
            <a:avLst/>
          </a:prstGeom>
        </p:spPr>
        <p:txBody>
          <a:bodyPr spcFirstLastPara="1" wrap="square" lIns="121870" tIns="121870" rIns="121870" bIns="121870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15601" y="3778836"/>
            <a:ext cx="11360800" cy="1056800"/>
          </a:xfrm>
          <a:prstGeom prst="rect">
            <a:avLst/>
          </a:prstGeom>
        </p:spPr>
        <p:txBody>
          <a:bodyPr spcFirstLastPara="1" wrap="square" lIns="121870" tIns="121870" rIns="121870" bIns="121870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11296611" y="6217626"/>
            <a:ext cx="731600" cy="524800"/>
          </a:xfrm>
          <a:prstGeom prst="rect">
            <a:avLst/>
          </a:prstGeom>
        </p:spPr>
        <p:txBody>
          <a:bodyPr spcFirstLastPara="1" wrap="square" lIns="121870" tIns="121870" rIns="121870" bIns="12187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>
                <a:solidFill>
                  <a:srgbClr val="595959"/>
                </a:solidFill>
              </a:rPr>
              <a:pPr/>
              <a:t>‹#›</a:t>
            </a:fld>
            <a:endParaRPr lang="en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558268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415601" y="593370"/>
            <a:ext cx="11360800" cy="763600"/>
          </a:xfrm>
          <a:prstGeom prst="rect">
            <a:avLst/>
          </a:prstGeom>
        </p:spPr>
        <p:txBody>
          <a:bodyPr spcFirstLastPara="1" wrap="square" lIns="121870" tIns="121870" rIns="121870" bIns="121870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415601" y="1536634"/>
            <a:ext cx="5333200" cy="4555200"/>
          </a:xfrm>
          <a:prstGeom prst="rect">
            <a:avLst/>
          </a:prstGeom>
        </p:spPr>
        <p:txBody>
          <a:bodyPr spcFirstLastPara="1" wrap="square" lIns="121870" tIns="121870" rIns="121870" bIns="121870" anchor="t" anchorCtr="0"/>
          <a:lstStyle>
            <a:lvl1pPr marL="609421" lvl="0" indent="-423212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900"/>
            </a:lvl1pPr>
            <a:lvl2pPr marL="1218857" lvl="1" indent="-406287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283" lvl="2" indent="-406287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7714" lvl="3" indent="-406287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134" lvl="4" indent="-406287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6554" lvl="5" indent="-406287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5985" lvl="6" indent="-406287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5410" lvl="7" indent="-406287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4848" lvl="8" indent="-406287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6443201" y="1536634"/>
            <a:ext cx="5333200" cy="4555200"/>
          </a:xfrm>
          <a:prstGeom prst="rect">
            <a:avLst/>
          </a:prstGeom>
        </p:spPr>
        <p:txBody>
          <a:bodyPr spcFirstLastPara="1" wrap="square" lIns="121870" tIns="121870" rIns="121870" bIns="121870" anchor="t" anchorCtr="0"/>
          <a:lstStyle>
            <a:lvl1pPr marL="609421" lvl="0" indent="-423212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900"/>
            </a:lvl1pPr>
            <a:lvl2pPr marL="1218857" lvl="1" indent="-406287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283" lvl="2" indent="-406287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7714" lvl="3" indent="-406287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134" lvl="4" indent="-406287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6554" lvl="5" indent="-406287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5985" lvl="6" indent="-406287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5410" lvl="7" indent="-406287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4848" lvl="8" indent="-406287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11296611" y="6217626"/>
            <a:ext cx="731600" cy="524800"/>
          </a:xfrm>
          <a:prstGeom prst="rect">
            <a:avLst/>
          </a:prstGeom>
        </p:spPr>
        <p:txBody>
          <a:bodyPr spcFirstLastPara="1" wrap="square" lIns="121870" tIns="121870" rIns="121870" bIns="12187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>
                <a:solidFill>
                  <a:srgbClr val="595959"/>
                </a:solidFill>
              </a:rPr>
              <a:pPr/>
              <a:t>‹#›</a:t>
            </a:fld>
            <a:endParaRPr lang="en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336046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415601" y="593370"/>
            <a:ext cx="11360800" cy="763600"/>
          </a:xfrm>
          <a:prstGeom prst="rect">
            <a:avLst/>
          </a:prstGeom>
        </p:spPr>
        <p:txBody>
          <a:bodyPr spcFirstLastPara="1" wrap="square" lIns="121870" tIns="121870" rIns="121870" bIns="121870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11296611" y="6217626"/>
            <a:ext cx="731600" cy="524800"/>
          </a:xfrm>
          <a:prstGeom prst="rect">
            <a:avLst/>
          </a:prstGeom>
        </p:spPr>
        <p:txBody>
          <a:bodyPr spcFirstLastPara="1" wrap="square" lIns="121870" tIns="121870" rIns="121870" bIns="12187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>
                <a:solidFill>
                  <a:srgbClr val="595959"/>
                </a:solidFill>
              </a:rPr>
              <a:pPr/>
              <a:t>‹#›</a:t>
            </a:fld>
            <a:endParaRPr lang="en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463665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415600" y="740802"/>
            <a:ext cx="3744000" cy="1007600"/>
          </a:xfrm>
          <a:prstGeom prst="rect">
            <a:avLst/>
          </a:prstGeom>
        </p:spPr>
        <p:txBody>
          <a:bodyPr spcFirstLastPara="1" wrap="square" lIns="121870" tIns="121870" rIns="121870" bIns="121870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415600" y="1852803"/>
            <a:ext cx="3744000" cy="4239200"/>
          </a:xfrm>
          <a:prstGeom prst="rect">
            <a:avLst/>
          </a:prstGeom>
        </p:spPr>
        <p:txBody>
          <a:bodyPr spcFirstLastPara="1" wrap="square" lIns="121870" tIns="121870" rIns="121870" bIns="121870" anchor="t" anchorCtr="0"/>
          <a:lstStyle>
            <a:lvl1pPr marL="609421" lvl="0" indent="-406287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8857" lvl="1" indent="-406287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283" lvl="2" indent="-406287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7714" lvl="3" indent="-406287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134" lvl="4" indent="-406287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6554" lvl="5" indent="-406287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5985" lvl="6" indent="-406287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5410" lvl="7" indent="-406287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4848" lvl="8" indent="-406287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11296611" y="6217626"/>
            <a:ext cx="731600" cy="524800"/>
          </a:xfrm>
          <a:prstGeom prst="rect">
            <a:avLst/>
          </a:prstGeom>
        </p:spPr>
        <p:txBody>
          <a:bodyPr spcFirstLastPara="1" wrap="square" lIns="121870" tIns="121870" rIns="121870" bIns="12187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>
                <a:solidFill>
                  <a:srgbClr val="595959"/>
                </a:solidFill>
              </a:rPr>
              <a:pPr/>
              <a:t>‹#›</a:t>
            </a:fld>
            <a:endParaRPr lang="en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100327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653667" y="600203"/>
            <a:ext cx="8490400" cy="5454400"/>
          </a:xfrm>
          <a:prstGeom prst="rect">
            <a:avLst/>
          </a:prstGeom>
        </p:spPr>
        <p:txBody>
          <a:bodyPr spcFirstLastPara="1" wrap="square" lIns="121870" tIns="121870" rIns="121870" bIns="121870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11296611" y="6217626"/>
            <a:ext cx="731600" cy="524800"/>
          </a:xfrm>
          <a:prstGeom prst="rect">
            <a:avLst/>
          </a:prstGeom>
        </p:spPr>
        <p:txBody>
          <a:bodyPr spcFirstLastPara="1" wrap="square" lIns="121870" tIns="121870" rIns="121870" bIns="12187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>
                <a:solidFill>
                  <a:srgbClr val="595959"/>
                </a:solidFill>
              </a:rPr>
              <a:pPr/>
              <a:t>‹#›</a:t>
            </a:fld>
            <a:endParaRPr lang="en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3874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1" y="593370"/>
            <a:ext cx="11360800" cy="763600"/>
          </a:xfrm>
          <a:prstGeom prst="rect">
            <a:avLst/>
          </a:prstGeom>
        </p:spPr>
        <p:txBody>
          <a:bodyPr spcFirstLastPara="1" wrap="square" lIns="91404" tIns="91404" rIns="91404" bIns="91404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1" y="1536634"/>
            <a:ext cx="11360800" cy="4555200"/>
          </a:xfrm>
          <a:prstGeom prst="rect">
            <a:avLst/>
          </a:prstGeom>
        </p:spPr>
        <p:txBody>
          <a:bodyPr spcFirstLastPara="1" wrap="square" lIns="91404" tIns="91404" rIns="91404" bIns="91404" anchor="t" anchorCtr="0"/>
          <a:lstStyle>
            <a:lvl1pPr marL="609421" lvl="0" indent="-457067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8857" lvl="1" indent="-423212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283" lvl="2" indent="-423212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7714" lvl="3" indent="-423212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134" lvl="4" indent="-423212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6554" lvl="5" indent="-423212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5985" lvl="6" indent="-423212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5410" lvl="7" indent="-423212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4848" lvl="8" indent="-423212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6"/>
            <a:ext cx="731600" cy="524800"/>
          </a:xfrm>
          <a:prstGeom prst="rect">
            <a:avLst/>
          </a:prstGeom>
        </p:spPr>
        <p:txBody>
          <a:bodyPr spcFirstLastPara="1" wrap="square" lIns="91404" tIns="91404" rIns="91404" bIns="91404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200A27C1-1E57-46C1-8A50-0A3A304D006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5029018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870" tIns="121870" rIns="121870" bIns="121870" anchor="ctr" anchorCtr="0">
            <a:noAutofit/>
          </a:bodyPr>
          <a:lstStyle/>
          <a:p>
            <a:endParaRPr sz="1900" dirty="0"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354001" y="1644233"/>
            <a:ext cx="5393600" cy="1976400"/>
          </a:xfrm>
          <a:prstGeom prst="rect">
            <a:avLst/>
          </a:prstGeom>
        </p:spPr>
        <p:txBody>
          <a:bodyPr spcFirstLastPara="1" wrap="square" lIns="121870" tIns="121870" rIns="121870" bIns="121870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354001" y="3737436"/>
            <a:ext cx="5393600" cy="1646800"/>
          </a:xfrm>
          <a:prstGeom prst="rect">
            <a:avLst/>
          </a:prstGeom>
        </p:spPr>
        <p:txBody>
          <a:bodyPr spcFirstLastPara="1" wrap="square" lIns="121870" tIns="121870" rIns="121870" bIns="121870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6586001" y="965436"/>
            <a:ext cx="5116000" cy="4926800"/>
          </a:xfrm>
          <a:prstGeom prst="rect">
            <a:avLst/>
          </a:prstGeom>
        </p:spPr>
        <p:txBody>
          <a:bodyPr spcFirstLastPara="1" wrap="square" lIns="121870" tIns="121870" rIns="121870" bIns="121870" anchor="ctr" anchorCtr="0"/>
          <a:lstStyle>
            <a:lvl1pPr marL="609421" lvl="0" indent="-457067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8857" lvl="1" indent="-423212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283" lvl="2" indent="-423212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7714" lvl="3" indent="-423212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134" lvl="4" indent="-423212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6554" lvl="5" indent="-423212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5985" lvl="6" indent="-423212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5410" lvl="7" indent="-423212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4848" lvl="8" indent="-423212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11296611" y="6217626"/>
            <a:ext cx="731600" cy="524800"/>
          </a:xfrm>
          <a:prstGeom prst="rect">
            <a:avLst/>
          </a:prstGeom>
        </p:spPr>
        <p:txBody>
          <a:bodyPr spcFirstLastPara="1" wrap="square" lIns="121870" tIns="121870" rIns="121870" bIns="12187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>
                <a:solidFill>
                  <a:srgbClr val="595959"/>
                </a:solidFill>
              </a:rPr>
              <a:pPr/>
              <a:t>‹#›</a:t>
            </a:fld>
            <a:endParaRPr lang="en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841744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415601" y="5640770"/>
            <a:ext cx="7998400" cy="806800"/>
          </a:xfrm>
          <a:prstGeom prst="rect">
            <a:avLst/>
          </a:prstGeom>
        </p:spPr>
        <p:txBody>
          <a:bodyPr spcFirstLastPara="1" wrap="square" lIns="121870" tIns="121870" rIns="121870" bIns="121870" anchor="ctr" anchorCtr="0"/>
          <a:lstStyle>
            <a:lvl1pPr marL="609421" lvl="0" indent="-30470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11296611" y="6217626"/>
            <a:ext cx="731600" cy="524800"/>
          </a:xfrm>
          <a:prstGeom prst="rect">
            <a:avLst/>
          </a:prstGeom>
        </p:spPr>
        <p:txBody>
          <a:bodyPr spcFirstLastPara="1" wrap="square" lIns="121870" tIns="121870" rIns="121870" bIns="12187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>
                <a:solidFill>
                  <a:srgbClr val="595959"/>
                </a:solidFill>
              </a:rPr>
              <a:pPr/>
              <a:t>‹#›</a:t>
            </a:fld>
            <a:endParaRPr lang="en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200929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415601" y="1474836"/>
            <a:ext cx="11360800" cy="2618000"/>
          </a:xfrm>
          <a:prstGeom prst="rect">
            <a:avLst/>
          </a:prstGeom>
        </p:spPr>
        <p:txBody>
          <a:bodyPr spcFirstLastPara="1" wrap="square" lIns="121870" tIns="121870" rIns="121870" bIns="121870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415601" y="4202970"/>
            <a:ext cx="11360800" cy="1734400"/>
          </a:xfrm>
          <a:prstGeom prst="rect">
            <a:avLst/>
          </a:prstGeom>
        </p:spPr>
        <p:txBody>
          <a:bodyPr spcFirstLastPara="1" wrap="square" lIns="121870" tIns="121870" rIns="121870" bIns="121870" anchor="t" anchorCtr="0"/>
          <a:lstStyle>
            <a:lvl1pPr marL="609421" lvl="0" indent="-457067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8857" lvl="1" indent="-423212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283" lvl="2" indent="-423212" algn="ctr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7714" lvl="3" indent="-423212" algn="ctr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134" lvl="4" indent="-423212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6554" lvl="5" indent="-423212" algn="ctr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5985" lvl="6" indent="-423212" algn="ctr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5410" lvl="7" indent="-423212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4848" lvl="8" indent="-423212" algn="ctr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11296611" y="6217626"/>
            <a:ext cx="731600" cy="524800"/>
          </a:xfrm>
          <a:prstGeom prst="rect">
            <a:avLst/>
          </a:prstGeom>
        </p:spPr>
        <p:txBody>
          <a:bodyPr spcFirstLastPara="1" wrap="square" lIns="121870" tIns="121870" rIns="121870" bIns="12187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>
                <a:solidFill>
                  <a:srgbClr val="595959"/>
                </a:solidFill>
              </a:rPr>
              <a:pPr/>
              <a:t>‹#›</a:t>
            </a:fld>
            <a:endParaRPr lang="en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088605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11296611" y="6217626"/>
            <a:ext cx="731600" cy="524800"/>
          </a:xfrm>
          <a:prstGeom prst="rect">
            <a:avLst/>
          </a:prstGeom>
        </p:spPr>
        <p:txBody>
          <a:bodyPr spcFirstLastPara="1" wrap="square" lIns="121870" tIns="121870" rIns="121870" bIns="12187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>
                <a:solidFill>
                  <a:srgbClr val="595959"/>
                </a:solidFill>
              </a:rPr>
              <a:pPr/>
              <a:t>‹#›</a:t>
            </a:fld>
            <a:endParaRPr lang="en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521691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15611" y="992770"/>
            <a:ext cx="11360800" cy="2736800"/>
          </a:xfrm>
          <a:prstGeom prst="rect">
            <a:avLst/>
          </a:prstGeom>
        </p:spPr>
        <p:txBody>
          <a:bodyPr spcFirstLastPara="1" wrap="square" lIns="121873" tIns="121873" rIns="121873" bIns="121873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15601" y="3778836"/>
            <a:ext cx="11360800" cy="1056800"/>
          </a:xfrm>
          <a:prstGeom prst="rect">
            <a:avLst/>
          </a:prstGeom>
        </p:spPr>
        <p:txBody>
          <a:bodyPr spcFirstLastPara="1" wrap="square" lIns="121873" tIns="121873" rIns="121873" bIns="121873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11296611" y="6217626"/>
            <a:ext cx="731600" cy="524800"/>
          </a:xfrm>
          <a:prstGeom prst="rect">
            <a:avLst/>
          </a:prstGeom>
        </p:spPr>
        <p:txBody>
          <a:bodyPr spcFirstLastPara="1" wrap="square" lIns="121873" tIns="121873" rIns="121873" bIns="121873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>
                <a:solidFill>
                  <a:srgbClr val="595959"/>
                </a:solidFill>
              </a:rPr>
              <a:pPr/>
              <a:t>‹#›</a:t>
            </a:fld>
            <a:endParaRPr lang="en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701328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1" y="593370"/>
            <a:ext cx="11360800" cy="763600"/>
          </a:xfrm>
          <a:prstGeom prst="rect">
            <a:avLst/>
          </a:prstGeom>
        </p:spPr>
        <p:txBody>
          <a:bodyPr spcFirstLastPara="1" wrap="square" lIns="121873" tIns="121873" rIns="121873" bIns="121873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1" y="1536634"/>
            <a:ext cx="11360800" cy="4555200"/>
          </a:xfrm>
          <a:prstGeom prst="rect">
            <a:avLst/>
          </a:prstGeom>
        </p:spPr>
        <p:txBody>
          <a:bodyPr spcFirstLastPara="1" wrap="square" lIns="121873" tIns="121873" rIns="121873" bIns="121873" anchor="t" anchorCtr="0"/>
          <a:lstStyle>
            <a:lvl1pPr marL="609437" lvl="0" indent="-45707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8888" lvl="1" indent="-4232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328" lvl="2" indent="-4232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7773" lvl="3" indent="-4232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209" lvl="4" indent="-4232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6646" lvl="5" indent="-4232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6090" lvl="6" indent="-4232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5532" lvl="7" indent="-4232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4983" lvl="8" indent="-4232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6"/>
            <a:ext cx="731600" cy="524800"/>
          </a:xfrm>
          <a:prstGeom prst="rect">
            <a:avLst/>
          </a:prstGeom>
        </p:spPr>
        <p:txBody>
          <a:bodyPr spcFirstLastPara="1" wrap="square" lIns="121873" tIns="121873" rIns="121873" bIns="121873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>
                <a:solidFill>
                  <a:srgbClr val="595959"/>
                </a:solidFill>
              </a:rPr>
              <a:pPr/>
              <a:t>‹#›</a:t>
            </a:fld>
            <a:endParaRPr lang="en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513341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415601" y="593370"/>
            <a:ext cx="11360800" cy="763600"/>
          </a:xfrm>
          <a:prstGeom prst="rect">
            <a:avLst/>
          </a:prstGeom>
        </p:spPr>
        <p:txBody>
          <a:bodyPr spcFirstLastPara="1" wrap="square" lIns="121873" tIns="121873" rIns="121873" bIns="121873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415601" y="1536634"/>
            <a:ext cx="5333200" cy="4555200"/>
          </a:xfrm>
          <a:prstGeom prst="rect">
            <a:avLst/>
          </a:prstGeom>
        </p:spPr>
        <p:txBody>
          <a:bodyPr spcFirstLastPara="1" wrap="square" lIns="121873" tIns="121873" rIns="121873" bIns="121873" anchor="t" anchorCtr="0"/>
          <a:lstStyle>
            <a:lvl1pPr marL="609437" lvl="0" indent="-4232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900"/>
            </a:lvl1pPr>
            <a:lvl2pPr marL="1218888" lvl="1" indent="-406297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328" lvl="2" indent="-406297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7773" lvl="3" indent="-406297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209" lvl="4" indent="-406297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6646" lvl="5" indent="-406297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6090" lvl="6" indent="-406297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5532" lvl="7" indent="-406297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4983" lvl="8" indent="-406297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6443201" y="1536634"/>
            <a:ext cx="5333200" cy="4555200"/>
          </a:xfrm>
          <a:prstGeom prst="rect">
            <a:avLst/>
          </a:prstGeom>
        </p:spPr>
        <p:txBody>
          <a:bodyPr spcFirstLastPara="1" wrap="square" lIns="121873" tIns="121873" rIns="121873" bIns="121873" anchor="t" anchorCtr="0"/>
          <a:lstStyle>
            <a:lvl1pPr marL="609437" lvl="0" indent="-4232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900"/>
            </a:lvl1pPr>
            <a:lvl2pPr marL="1218888" lvl="1" indent="-406297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328" lvl="2" indent="-406297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7773" lvl="3" indent="-406297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209" lvl="4" indent="-406297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6646" lvl="5" indent="-406297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6090" lvl="6" indent="-406297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5532" lvl="7" indent="-406297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4983" lvl="8" indent="-406297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11296611" y="6217626"/>
            <a:ext cx="731600" cy="524800"/>
          </a:xfrm>
          <a:prstGeom prst="rect">
            <a:avLst/>
          </a:prstGeom>
        </p:spPr>
        <p:txBody>
          <a:bodyPr spcFirstLastPara="1" wrap="square" lIns="121873" tIns="121873" rIns="121873" bIns="121873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>
                <a:solidFill>
                  <a:srgbClr val="595959"/>
                </a:solidFill>
              </a:rPr>
              <a:pPr/>
              <a:t>‹#›</a:t>
            </a:fld>
            <a:endParaRPr lang="en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019137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415601" y="593370"/>
            <a:ext cx="11360800" cy="763600"/>
          </a:xfrm>
          <a:prstGeom prst="rect">
            <a:avLst/>
          </a:prstGeom>
        </p:spPr>
        <p:txBody>
          <a:bodyPr spcFirstLastPara="1" wrap="square" lIns="121873" tIns="121873" rIns="121873" bIns="121873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11296611" y="6217626"/>
            <a:ext cx="731600" cy="524800"/>
          </a:xfrm>
          <a:prstGeom prst="rect">
            <a:avLst/>
          </a:prstGeom>
        </p:spPr>
        <p:txBody>
          <a:bodyPr spcFirstLastPara="1" wrap="square" lIns="121873" tIns="121873" rIns="121873" bIns="121873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>
                <a:solidFill>
                  <a:srgbClr val="595959"/>
                </a:solidFill>
              </a:rPr>
              <a:pPr/>
              <a:t>‹#›</a:t>
            </a:fld>
            <a:endParaRPr lang="en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938935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415600" y="740802"/>
            <a:ext cx="3744000" cy="1007600"/>
          </a:xfrm>
          <a:prstGeom prst="rect">
            <a:avLst/>
          </a:prstGeom>
        </p:spPr>
        <p:txBody>
          <a:bodyPr spcFirstLastPara="1" wrap="square" lIns="121873" tIns="121873" rIns="121873" bIns="121873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415600" y="1852803"/>
            <a:ext cx="3744000" cy="4239200"/>
          </a:xfrm>
          <a:prstGeom prst="rect">
            <a:avLst/>
          </a:prstGeom>
        </p:spPr>
        <p:txBody>
          <a:bodyPr spcFirstLastPara="1" wrap="square" lIns="121873" tIns="121873" rIns="121873" bIns="121873" anchor="t" anchorCtr="0"/>
          <a:lstStyle>
            <a:lvl1pPr marL="609437" lvl="0" indent="-406297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8888" lvl="1" indent="-406297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328" lvl="2" indent="-406297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7773" lvl="3" indent="-406297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209" lvl="4" indent="-406297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6646" lvl="5" indent="-406297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6090" lvl="6" indent="-406297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5532" lvl="7" indent="-406297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4983" lvl="8" indent="-406297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11296611" y="6217626"/>
            <a:ext cx="731600" cy="524800"/>
          </a:xfrm>
          <a:prstGeom prst="rect">
            <a:avLst/>
          </a:prstGeom>
        </p:spPr>
        <p:txBody>
          <a:bodyPr spcFirstLastPara="1" wrap="square" lIns="121873" tIns="121873" rIns="121873" bIns="121873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>
                <a:solidFill>
                  <a:srgbClr val="595959"/>
                </a:solidFill>
              </a:rPr>
              <a:pPr/>
              <a:t>‹#›</a:t>
            </a:fld>
            <a:endParaRPr lang="en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75094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653667" y="600203"/>
            <a:ext cx="8490400" cy="5454400"/>
          </a:xfrm>
          <a:prstGeom prst="rect">
            <a:avLst/>
          </a:prstGeom>
        </p:spPr>
        <p:txBody>
          <a:bodyPr spcFirstLastPara="1" wrap="square" lIns="121873" tIns="121873" rIns="121873" bIns="121873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11296611" y="6217626"/>
            <a:ext cx="731600" cy="524800"/>
          </a:xfrm>
          <a:prstGeom prst="rect">
            <a:avLst/>
          </a:prstGeom>
        </p:spPr>
        <p:txBody>
          <a:bodyPr spcFirstLastPara="1" wrap="square" lIns="121873" tIns="121873" rIns="121873" bIns="121873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>
                <a:solidFill>
                  <a:srgbClr val="595959"/>
                </a:solidFill>
              </a:rPr>
              <a:pPr/>
              <a:t>‹#›</a:t>
            </a:fld>
            <a:endParaRPr lang="en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62327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415601" y="593370"/>
            <a:ext cx="11360800" cy="763600"/>
          </a:xfrm>
          <a:prstGeom prst="rect">
            <a:avLst/>
          </a:prstGeom>
        </p:spPr>
        <p:txBody>
          <a:bodyPr spcFirstLastPara="1" wrap="square" lIns="91404" tIns="91404" rIns="91404" bIns="91404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415601" y="1536634"/>
            <a:ext cx="5333200" cy="4555200"/>
          </a:xfrm>
          <a:prstGeom prst="rect">
            <a:avLst/>
          </a:prstGeom>
        </p:spPr>
        <p:txBody>
          <a:bodyPr spcFirstLastPara="1" wrap="square" lIns="91404" tIns="91404" rIns="91404" bIns="91404" anchor="t" anchorCtr="0"/>
          <a:lstStyle>
            <a:lvl1pPr marL="609421" lvl="0" indent="-423212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900"/>
            </a:lvl1pPr>
            <a:lvl2pPr marL="1218857" lvl="1" indent="-406287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283" lvl="2" indent="-406287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7714" lvl="3" indent="-406287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134" lvl="4" indent="-406287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6554" lvl="5" indent="-406287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5985" lvl="6" indent="-406287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5410" lvl="7" indent="-406287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4848" lvl="8" indent="-406287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6443201" y="1536634"/>
            <a:ext cx="5333200" cy="4555200"/>
          </a:xfrm>
          <a:prstGeom prst="rect">
            <a:avLst/>
          </a:prstGeom>
        </p:spPr>
        <p:txBody>
          <a:bodyPr spcFirstLastPara="1" wrap="square" lIns="91404" tIns="91404" rIns="91404" bIns="91404" anchor="t" anchorCtr="0"/>
          <a:lstStyle>
            <a:lvl1pPr marL="609421" lvl="0" indent="-423212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900"/>
            </a:lvl1pPr>
            <a:lvl2pPr marL="1218857" lvl="1" indent="-406287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283" lvl="2" indent="-406287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7714" lvl="3" indent="-406287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134" lvl="4" indent="-406287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6554" lvl="5" indent="-406287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5985" lvl="6" indent="-406287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5410" lvl="7" indent="-406287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4848" lvl="8" indent="-406287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11296611" y="6217626"/>
            <a:ext cx="731600" cy="524800"/>
          </a:xfrm>
          <a:prstGeom prst="rect">
            <a:avLst/>
          </a:prstGeom>
        </p:spPr>
        <p:txBody>
          <a:bodyPr spcFirstLastPara="1" wrap="square" lIns="91404" tIns="91404" rIns="91404" bIns="91404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200A27C1-1E57-46C1-8A50-0A3A304D006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730873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873" tIns="121873" rIns="121873" bIns="121873" anchor="ctr" anchorCtr="0">
            <a:noAutofit/>
          </a:bodyPr>
          <a:lstStyle/>
          <a:p>
            <a:endParaRPr sz="1900" dirty="0"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354001" y="1644233"/>
            <a:ext cx="5393600" cy="1976400"/>
          </a:xfrm>
          <a:prstGeom prst="rect">
            <a:avLst/>
          </a:prstGeom>
        </p:spPr>
        <p:txBody>
          <a:bodyPr spcFirstLastPara="1" wrap="square" lIns="121873" tIns="121873" rIns="121873" bIns="121873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354001" y="3737436"/>
            <a:ext cx="5393600" cy="1646800"/>
          </a:xfrm>
          <a:prstGeom prst="rect">
            <a:avLst/>
          </a:prstGeom>
        </p:spPr>
        <p:txBody>
          <a:bodyPr spcFirstLastPara="1" wrap="square" lIns="121873" tIns="121873" rIns="121873" bIns="121873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6586001" y="965436"/>
            <a:ext cx="5116000" cy="4926800"/>
          </a:xfrm>
          <a:prstGeom prst="rect">
            <a:avLst/>
          </a:prstGeom>
        </p:spPr>
        <p:txBody>
          <a:bodyPr spcFirstLastPara="1" wrap="square" lIns="121873" tIns="121873" rIns="121873" bIns="121873" anchor="ctr" anchorCtr="0"/>
          <a:lstStyle>
            <a:lvl1pPr marL="609437" lvl="0" indent="-45707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8888" lvl="1" indent="-4232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328" lvl="2" indent="-4232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7773" lvl="3" indent="-4232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209" lvl="4" indent="-4232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6646" lvl="5" indent="-4232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6090" lvl="6" indent="-4232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5532" lvl="7" indent="-4232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4983" lvl="8" indent="-4232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11296611" y="6217626"/>
            <a:ext cx="731600" cy="524800"/>
          </a:xfrm>
          <a:prstGeom prst="rect">
            <a:avLst/>
          </a:prstGeom>
        </p:spPr>
        <p:txBody>
          <a:bodyPr spcFirstLastPara="1" wrap="square" lIns="121873" tIns="121873" rIns="121873" bIns="121873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>
                <a:solidFill>
                  <a:srgbClr val="595959"/>
                </a:solidFill>
              </a:rPr>
              <a:pPr/>
              <a:t>‹#›</a:t>
            </a:fld>
            <a:endParaRPr lang="en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747400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415601" y="5640770"/>
            <a:ext cx="7998400" cy="806800"/>
          </a:xfrm>
          <a:prstGeom prst="rect">
            <a:avLst/>
          </a:prstGeom>
        </p:spPr>
        <p:txBody>
          <a:bodyPr spcFirstLastPara="1" wrap="square" lIns="121873" tIns="121873" rIns="121873" bIns="121873" anchor="ctr" anchorCtr="0"/>
          <a:lstStyle>
            <a:lvl1pPr marL="609437" lvl="0" indent="-30471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11296611" y="6217626"/>
            <a:ext cx="731600" cy="524800"/>
          </a:xfrm>
          <a:prstGeom prst="rect">
            <a:avLst/>
          </a:prstGeom>
        </p:spPr>
        <p:txBody>
          <a:bodyPr spcFirstLastPara="1" wrap="square" lIns="121873" tIns="121873" rIns="121873" bIns="121873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>
                <a:solidFill>
                  <a:srgbClr val="595959"/>
                </a:solidFill>
              </a:rPr>
              <a:pPr/>
              <a:t>‹#›</a:t>
            </a:fld>
            <a:endParaRPr lang="en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161336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415601" y="1474836"/>
            <a:ext cx="11360800" cy="2618000"/>
          </a:xfrm>
          <a:prstGeom prst="rect">
            <a:avLst/>
          </a:prstGeom>
        </p:spPr>
        <p:txBody>
          <a:bodyPr spcFirstLastPara="1" wrap="square" lIns="121873" tIns="121873" rIns="121873" bIns="121873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415601" y="4202970"/>
            <a:ext cx="11360800" cy="1734400"/>
          </a:xfrm>
          <a:prstGeom prst="rect">
            <a:avLst/>
          </a:prstGeom>
        </p:spPr>
        <p:txBody>
          <a:bodyPr spcFirstLastPara="1" wrap="square" lIns="121873" tIns="121873" rIns="121873" bIns="121873" anchor="t" anchorCtr="0"/>
          <a:lstStyle>
            <a:lvl1pPr marL="609437" lvl="0" indent="-457079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8888" lvl="1" indent="-4232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328" lvl="2" indent="-423223" algn="ctr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7773" lvl="3" indent="-423223" algn="ctr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209" lvl="4" indent="-4232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6646" lvl="5" indent="-423223" algn="ctr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6090" lvl="6" indent="-423223" algn="ctr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5532" lvl="7" indent="-4232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4983" lvl="8" indent="-423223" algn="ctr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11296611" y="6217626"/>
            <a:ext cx="731600" cy="524800"/>
          </a:xfrm>
          <a:prstGeom prst="rect">
            <a:avLst/>
          </a:prstGeom>
        </p:spPr>
        <p:txBody>
          <a:bodyPr spcFirstLastPara="1" wrap="square" lIns="121873" tIns="121873" rIns="121873" bIns="121873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>
                <a:solidFill>
                  <a:srgbClr val="595959"/>
                </a:solidFill>
              </a:rPr>
              <a:pPr/>
              <a:t>‹#›</a:t>
            </a:fld>
            <a:endParaRPr lang="en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258707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11296611" y="6217626"/>
            <a:ext cx="731600" cy="524800"/>
          </a:xfrm>
          <a:prstGeom prst="rect">
            <a:avLst/>
          </a:prstGeom>
        </p:spPr>
        <p:txBody>
          <a:bodyPr spcFirstLastPara="1" wrap="square" lIns="121873" tIns="121873" rIns="121873" bIns="121873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>
                <a:solidFill>
                  <a:srgbClr val="595959"/>
                </a:solidFill>
              </a:rPr>
              <a:pPr/>
              <a:t>‹#›</a:t>
            </a:fld>
            <a:endParaRPr lang="en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88113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415601" y="593370"/>
            <a:ext cx="11360800" cy="763600"/>
          </a:xfrm>
          <a:prstGeom prst="rect">
            <a:avLst/>
          </a:prstGeom>
        </p:spPr>
        <p:txBody>
          <a:bodyPr spcFirstLastPara="1" wrap="square" lIns="91404" tIns="91404" rIns="91404" bIns="91404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11296611" y="6217626"/>
            <a:ext cx="731600" cy="524800"/>
          </a:xfrm>
          <a:prstGeom prst="rect">
            <a:avLst/>
          </a:prstGeom>
        </p:spPr>
        <p:txBody>
          <a:bodyPr spcFirstLastPara="1" wrap="square" lIns="91404" tIns="91404" rIns="91404" bIns="91404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200A27C1-1E57-46C1-8A50-0A3A304D006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858649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415600" y="740802"/>
            <a:ext cx="3744000" cy="1007600"/>
          </a:xfrm>
          <a:prstGeom prst="rect">
            <a:avLst/>
          </a:prstGeom>
        </p:spPr>
        <p:txBody>
          <a:bodyPr spcFirstLastPara="1" wrap="square" lIns="91404" tIns="91404" rIns="91404" bIns="91404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415600" y="1852803"/>
            <a:ext cx="3744000" cy="4239200"/>
          </a:xfrm>
          <a:prstGeom prst="rect">
            <a:avLst/>
          </a:prstGeom>
        </p:spPr>
        <p:txBody>
          <a:bodyPr spcFirstLastPara="1" wrap="square" lIns="91404" tIns="91404" rIns="91404" bIns="91404" anchor="t" anchorCtr="0"/>
          <a:lstStyle>
            <a:lvl1pPr marL="609421" lvl="0" indent="-406287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8857" lvl="1" indent="-406287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283" lvl="2" indent="-406287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7714" lvl="3" indent="-406287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134" lvl="4" indent="-406287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6554" lvl="5" indent="-406287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5985" lvl="6" indent="-406287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5410" lvl="7" indent="-406287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4848" lvl="8" indent="-406287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11296611" y="6217626"/>
            <a:ext cx="731600" cy="524800"/>
          </a:xfrm>
          <a:prstGeom prst="rect">
            <a:avLst/>
          </a:prstGeom>
        </p:spPr>
        <p:txBody>
          <a:bodyPr spcFirstLastPara="1" wrap="square" lIns="91404" tIns="91404" rIns="91404" bIns="91404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200A27C1-1E57-46C1-8A50-0A3A304D006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932028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653667" y="600203"/>
            <a:ext cx="8490400" cy="5454400"/>
          </a:xfrm>
          <a:prstGeom prst="rect">
            <a:avLst/>
          </a:prstGeom>
        </p:spPr>
        <p:txBody>
          <a:bodyPr spcFirstLastPara="1" wrap="square" lIns="91404" tIns="91404" rIns="91404" bIns="91404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11296611" y="6217626"/>
            <a:ext cx="731600" cy="524800"/>
          </a:xfrm>
          <a:prstGeom prst="rect">
            <a:avLst/>
          </a:prstGeom>
        </p:spPr>
        <p:txBody>
          <a:bodyPr spcFirstLastPara="1" wrap="square" lIns="91404" tIns="91404" rIns="91404" bIns="91404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200A27C1-1E57-46C1-8A50-0A3A304D006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261918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873" tIns="121873" rIns="121873" bIns="121873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354001" y="1644233"/>
            <a:ext cx="5393600" cy="1976400"/>
          </a:xfrm>
          <a:prstGeom prst="rect">
            <a:avLst/>
          </a:prstGeom>
        </p:spPr>
        <p:txBody>
          <a:bodyPr spcFirstLastPara="1" wrap="square" lIns="91404" tIns="91404" rIns="91404" bIns="91404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354001" y="3737436"/>
            <a:ext cx="5393600" cy="1646800"/>
          </a:xfrm>
          <a:prstGeom prst="rect">
            <a:avLst/>
          </a:prstGeom>
        </p:spPr>
        <p:txBody>
          <a:bodyPr spcFirstLastPara="1" wrap="square" lIns="91404" tIns="91404" rIns="91404" bIns="91404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6586001" y="965436"/>
            <a:ext cx="5116000" cy="4926800"/>
          </a:xfrm>
          <a:prstGeom prst="rect">
            <a:avLst/>
          </a:prstGeom>
        </p:spPr>
        <p:txBody>
          <a:bodyPr spcFirstLastPara="1" wrap="square" lIns="91404" tIns="91404" rIns="91404" bIns="91404" anchor="ctr" anchorCtr="0"/>
          <a:lstStyle>
            <a:lvl1pPr marL="609421" lvl="0" indent="-457067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8857" lvl="1" indent="-423212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283" lvl="2" indent="-423212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7714" lvl="3" indent="-423212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134" lvl="4" indent="-423212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6554" lvl="5" indent="-423212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5985" lvl="6" indent="-423212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5410" lvl="7" indent="-423212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4848" lvl="8" indent="-423212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11296611" y="6217626"/>
            <a:ext cx="731600" cy="524800"/>
          </a:xfrm>
          <a:prstGeom prst="rect">
            <a:avLst/>
          </a:prstGeom>
        </p:spPr>
        <p:txBody>
          <a:bodyPr spcFirstLastPara="1" wrap="square" lIns="91404" tIns="91404" rIns="91404" bIns="91404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200A27C1-1E57-46C1-8A50-0A3A304D006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494125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415601" y="5640770"/>
            <a:ext cx="7998400" cy="806800"/>
          </a:xfrm>
          <a:prstGeom prst="rect">
            <a:avLst/>
          </a:prstGeom>
        </p:spPr>
        <p:txBody>
          <a:bodyPr spcFirstLastPara="1" wrap="square" lIns="91404" tIns="91404" rIns="91404" bIns="91404" anchor="ctr" anchorCtr="0"/>
          <a:lstStyle>
            <a:lvl1pPr marL="609421" lvl="0" indent="-30470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11296611" y="6217626"/>
            <a:ext cx="731600" cy="524800"/>
          </a:xfrm>
          <a:prstGeom prst="rect">
            <a:avLst/>
          </a:prstGeom>
        </p:spPr>
        <p:txBody>
          <a:bodyPr spcFirstLastPara="1" wrap="square" lIns="91404" tIns="91404" rIns="91404" bIns="91404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200A27C1-1E57-46C1-8A50-0A3A304D006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53017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9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theme" Target="../theme/theme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1" y="593370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4" tIns="91404" rIns="91404" bIns="91404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1" y="1536634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4" tIns="91404" rIns="91404" bIns="91404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1" y="6217626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4" tIns="91404" rIns="91404" bIns="91404" anchor="ctr" anchorCtr="0">
            <a:noAutofit/>
          </a:bodyPr>
          <a:lstStyle>
            <a:lvl1pPr lvl="0" algn="r">
              <a:buNone/>
              <a:defRPr sz="1300">
                <a:solidFill>
                  <a:schemeClr val="dk2"/>
                </a:solidFill>
              </a:defRPr>
            </a:lvl1pPr>
            <a:lvl2pPr lvl="1" algn="r">
              <a:buNone/>
              <a:defRPr sz="1300">
                <a:solidFill>
                  <a:schemeClr val="dk2"/>
                </a:solidFill>
              </a:defRPr>
            </a:lvl2pPr>
            <a:lvl3pPr lvl="2" algn="r">
              <a:buNone/>
              <a:defRPr sz="1300">
                <a:solidFill>
                  <a:schemeClr val="dk2"/>
                </a:solidFill>
              </a:defRPr>
            </a:lvl3pPr>
            <a:lvl4pPr lvl="3" algn="r">
              <a:buNone/>
              <a:defRPr sz="1300">
                <a:solidFill>
                  <a:schemeClr val="dk2"/>
                </a:solidFill>
              </a:defRPr>
            </a:lvl4pPr>
            <a:lvl5pPr lvl="4" algn="r">
              <a:buNone/>
              <a:defRPr sz="1300">
                <a:solidFill>
                  <a:schemeClr val="dk2"/>
                </a:solidFill>
              </a:defRPr>
            </a:lvl5pPr>
            <a:lvl6pPr lvl="5" algn="r">
              <a:buNone/>
              <a:defRPr sz="1300">
                <a:solidFill>
                  <a:schemeClr val="dk2"/>
                </a:solidFill>
              </a:defRPr>
            </a:lvl6pPr>
            <a:lvl7pPr lvl="6" algn="r">
              <a:buNone/>
              <a:defRPr sz="1300">
                <a:solidFill>
                  <a:schemeClr val="dk2"/>
                </a:solidFill>
              </a:defRPr>
            </a:lvl7pPr>
            <a:lvl8pPr lvl="7" algn="r">
              <a:buNone/>
              <a:defRPr sz="1300">
                <a:solidFill>
                  <a:schemeClr val="dk2"/>
                </a:solidFill>
              </a:defRPr>
            </a:lvl8pPr>
            <a:lvl9pPr lvl="8" algn="r">
              <a:buNone/>
              <a:defRPr sz="1300">
                <a:solidFill>
                  <a:schemeClr val="dk2"/>
                </a:solidFill>
              </a:defRPr>
            </a:lvl9pPr>
          </a:lstStyle>
          <a:p>
            <a:fld id="{200A27C1-1E57-46C1-8A50-0A3A304D006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8827953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3" r:id="rId11"/>
    <p:sldLayoutId id="2147483674" r:id="rId12"/>
  </p:sldLayoutIdLs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838200" y="365127"/>
            <a:ext cx="10515600" cy="13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t" anchorCtr="0"/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dt" idx="10"/>
          </p:nvPr>
        </p:nvSpPr>
        <p:spPr>
          <a:xfrm>
            <a:off x="838200" y="6356354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54" name="Google Shape;54;p13"/>
          <p:cNvSpPr txBox="1">
            <a:spLocks noGrp="1"/>
          </p:cNvSpPr>
          <p:nvPr>
            <p:ph type="ftr" idx="11"/>
          </p:nvPr>
        </p:nvSpPr>
        <p:spPr>
          <a:xfrm>
            <a:off x="4038600" y="6356354"/>
            <a:ext cx="4114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8610600" y="6356354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pic>
        <p:nvPicPr>
          <p:cNvPr id="56" name="Google Shape;56;p13"/>
          <p:cNvPicPr preferRelativeResize="0"/>
          <p:nvPr/>
        </p:nvPicPr>
        <p:blipFill rotWithShape="1">
          <a:blip r:embed="rId14">
            <a:alphaModFix/>
          </a:blip>
          <a:srcRect b="20057"/>
          <a:stretch/>
        </p:blipFill>
        <p:spPr>
          <a:xfrm>
            <a:off x="142892" y="64853"/>
            <a:ext cx="889000" cy="812212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3"/>
          <p:cNvPicPr preferRelativeResize="0"/>
          <p:nvPr/>
        </p:nvPicPr>
        <p:blipFill rotWithShape="1">
          <a:blip r:embed="rId15">
            <a:alphaModFix/>
          </a:blip>
          <a:srcRect t="2093" b="20650"/>
          <a:stretch/>
        </p:blipFill>
        <p:spPr>
          <a:xfrm>
            <a:off x="47519" y="5825286"/>
            <a:ext cx="12096968" cy="858787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3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11176725" y="-6506"/>
            <a:ext cx="914400" cy="952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7614010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1" y="593370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0" tIns="121870" rIns="121870" bIns="121870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1" y="1536634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0" tIns="121870" rIns="121870" bIns="121870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1" y="6217626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0" tIns="121870" rIns="121870" bIns="121870" anchor="ctr" anchorCtr="0">
            <a:noAutofit/>
          </a:bodyPr>
          <a:lstStyle>
            <a:lvl1pPr lvl="0" algn="r">
              <a:buNone/>
              <a:defRPr sz="1300">
                <a:solidFill>
                  <a:schemeClr val="dk2"/>
                </a:solidFill>
              </a:defRPr>
            </a:lvl1pPr>
            <a:lvl2pPr lvl="1" algn="r">
              <a:buNone/>
              <a:defRPr sz="1300">
                <a:solidFill>
                  <a:schemeClr val="dk2"/>
                </a:solidFill>
              </a:defRPr>
            </a:lvl2pPr>
            <a:lvl3pPr lvl="2" algn="r">
              <a:buNone/>
              <a:defRPr sz="1300">
                <a:solidFill>
                  <a:schemeClr val="dk2"/>
                </a:solidFill>
              </a:defRPr>
            </a:lvl3pPr>
            <a:lvl4pPr lvl="3" algn="r">
              <a:buNone/>
              <a:defRPr sz="1300">
                <a:solidFill>
                  <a:schemeClr val="dk2"/>
                </a:solidFill>
              </a:defRPr>
            </a:lvl4pPr>
            <a:lvl5pPr lvl="4" algn="r">
              <a:buNone/>
              <a:defRPr sz="1300">
                <a:solidFill>
                  <a:schemeClr val="dk2"/>
                </a:solidFill>
              </a:defRPr>
            </a:lvl5pPr>
            <a:lvl6pPr lvl="5" algn="r">
              <a:buNone/>
              <a:defRPr sz="1300">
                <a:solidFill>
                  <a:schemeClr val="dk2"/>
                </a:solidFill>
              </a:defRPr>
            </a:lvl6pPr>
            <a:lvl7pPr lvl="6" algn="r">
              <a:buNone/>
              <a:defRPr sz="1300">
                <a:solidFill>
                  <a:schemeClr val="dk2"/>
                </a:solidFill>
              </a:defRPr>
            </a:lvl7pPr>
            <a:lvl8pPr lvl="7" algn="r">
              <a:buNone/>
              <a:defRPr sz="1300">
                <a:solidFill>
                  <a:schemeClr val="dk2"/>
                </a:solidFill>
              </a:defRPr>
            </a:lvl8pPr>
            <a:lvl9pPr lvl="8" algn="r">
              <a:buNone/>
              <a:defRPr sz="1300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" smtClean="0">
                <a:solidFill>
                  <a:srgbClr val="595959"/>
                </a:solidFill>
              </a:rPr>
              <a:pPr/>
              <a:t>‹#›</a:t>
            </a:fld>
            <a:endParaRPr lang="en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5055061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89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1" y="593370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3" tIns="121873" rIns="121873" bIns="121873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1" y="1536634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3" tIns="121873" rIns="121873" bIns="121873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1" y="6217626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3" tIns="121873" rIns="121873" bIns="121873" anchor="ctr" anchorCtr="0">
            <a:noAutofit/>
          </a:bodyPr>
          <a:lstStyle>
            <a:lvl1pPr lvl="0" algn="r">
              <a:buNone/>
              <a:defRPr sz="1300">
                <a:solidFill>
                  <a:schemeClr val="dk2"/>
                </a:solidFill>
              </a:defRPr>
            </a:lvl1pPr>
            <a:lvl2pPr lvl="1" algn="r">
              <a:buNone/>
              <a:defRPr sz="1300">
                <a:solidFill>
                  <a:schemeClr val="dk2"/>
                </a:solidFill>
              </a:defRPr>
            </a:lvl2pPr>
            <a:lvl3pPr lvl="2" algn="r">
              <a:buNone/>
              <a:defRPr sz="1300">
                <a:solidFill>
                  <a:schemeClr val="dk2"/>
                </a:solidFill>
              </a:defRPr>
            </a:lvl3pPr>
            <a:lvl4pPr lvl="3" algn="r">
              <a:buNone/>
              <a:defRPr sz="1300">
                <a:solidFill>
                  <a:schemeClr val="dk2"/>
                </a:solidFill>
              </a:defRPr>
            </a:lvl4pPr>
            <a:lvl5pPr lvl="4" algn="r">
              <a:buNone/>
              <a:defRPr sz="1300">
                <a:solidFill>
                  <a:schemeClr val="dk2"/>
                </a:solidFill>
              </a:defRPr>
            </a:lvl5pPr>
            <a:lvl6pPr lvl="5" algn="r">
              <a:buNone/>
              <a:defRPr sz="1300">
                <a:solidFill>
                  <a:schemeClr val="dk2"/>
                </a:solidFill>
              </a:defRPr>
            </a:lvl6pPr>
            <a:lvl7pPr lvl="6" algn="r">
              <a:buNone/>
              <a:defRPr sz="1300">
                <a:solidFill>
                  <a:schemeClr val="dk2"/>
                </a:solidFill>
              </a:defRPr>
            </a:lvl7pPr>
            <a:lvl8pPr lvl="7" algn="r">
              <a:buNone/>
              <a:defRPr sz="1300">
                <a:solidFill>
                  <a:schemeClr val="dk2"/>
                </a:solidFill>
              </a:defRPr>
            </a:lvl8pPr>
            <a:lvl9pPr lvl="8" algn="r">
              <a:buNone/>
              <a:defRPr sz="1300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" smtClean="0">
                <a:solidFill>
                  <a:srgbClr val="595959"/>
                </a:solidFill>
              </a:rPr>
              <a:pPr/>
              <a:t>‹#›</a:t>
            </a:fld>
            <a:endParaRPr lang="en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3125988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01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4" Type="http://schemas.openxmlformats.org/officeDocument/2006/relationships/comments" Target="../comments/commen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5" Type="http://schemas.openxmlformats.org/officeDocument/2006/relationships/comments" Target="../comments/comment4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5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6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7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8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9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console.developers.google.com/" TargetMode="External"/><Relationship Id="rId1" Type="http://schemas.openxmlformats.org/officeDocument/2006/relationships/slideLayout" Target="../slideLayouts/slideLayout14.xml"/><Relationship Id="rId4" Type="http://schemas.openxmlformats.org/officeDocument/2006/relationships/comments" Target="../comments/commen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1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4.xml"/><Relationship Id="rId6" Type="http://schemas.openxmlformats.org/officeDocument/2006/relationships/hyperlink" Target="https://www.realvnc.com/en/connect/download/viewer/" TargetMode="External"/><Relationship Id="rId5" Type="http://schemas.openxmlformats.org/officeDocument/2006/relationships/hyperlink" Target="https://github.com/The-Assembly/Manage_Tasks_RFID" TargetMode="External"/><Relationship Id="rId4" Type="http://schemas.openxmlformats.org/officeDocument/2006/relationships/hyperlink" Target="https://github.com/The-Assembly/MiniMac_Raspberry" TargetMode="External"/><Relationship Id="rId9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4" Type="http://schemas.openxmlformats.org/officeDocument/2006/relationships/comments" Target="../comments/commen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4096B7F-BEAD-47CA-B4BA-318F1BD89A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22117" cy="6970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3863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80;p33">
            <a:extLst>
              <a:ext uri="{FF2B5EF4-FFF2-40B4-BE49-F238E27FC236}">
                <a16:creationId xmlns:a16="http://schemas.microsoft.com/office/drawing/2014/main" id="{2783737C-F52B-400B-B758-30CCEC8BF1C6}"/>
              </a:ext>
            </a:extLst>
          </p:cNvPr>
          <p:cNvSpPr txBox="1"/>
          <p:nvPr/>
        </p:nvSpPr>
        <p:spPr>
          <a:xfrm>
            <a:off x="0" y="294628"/>
            <a:ext cx="12191999" cy="8134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0" tIns="121870" rIns="121870" bIns="121870" anchor="ctr" anchorCtr="0">
            <a:noAutofit/>
          </a:bodyPr>
          <a:lstStyle/>
          <a:p>
            <a:pPr algn="ctr">
              <a:buSzPts val="4400"/>
            </a:pPr>
            <a:r>
              <a:rPr lang="en-GB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Calibri"/>
                <a:cs typeface="Calibri"/>
                <a:sym typeface="Calibri"/>
              </a:rPr>
              <a:t>Components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57B5FC2-147A-49E6-92B7-CD9A5AF485B0}"/>
              </a:ext>
            </a:extLst>
          </p:cNvPr>
          <p:cNvSpPr txBox="1"/>
          <p:nvPr/>
        </p:nvSpPr>
        <p:spPr>
          <a:xfrm>
            <a:off x="223024" y="1583473"/>
            <a:ext cx="606626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RC522 – RFID Reader/Writer</a:t>
            </a:r>
          </a:p>
          <a:p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Operating Current :13-26mA / DC 3.3V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Idle Current :10-13mA / DC 3.3V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Sleep Current: &lt; 80uA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Peak Current: &lt; 30mA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Operating Frequency: 13.56MHz</a:t>
            </a:r>
          </a:p>
        </p:txBody>
      </p:sp>
      <p:pic>
        <p:nvPicPr>
          <p:cNvPr id="3074" name="Picture 2" descr="Image result for rc522&quot;">
            <a:extLst>
              <a:ext uri="{FF2B5EF4-FFF2-40B4-BE49-F238E27FC236}">
                <a16:creationId xmlns:a16="http://schemas.microsoft.com/office/drawing/2014/main" id="{B43973B1-F509-4169-AF09-E77F67D3D1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81" r="24193"/>
          <a:stretch/>
        </p:blipFill>
        <p:spPr bwMode="auto">
          <a:xfrm>
            <a:off x="8362285" y="1284952"/>
            <a:ext cx="3249611" cy="4535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37651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80;p33">
            <a:extLst>
              <a:ext uri="{FF2B5EF4-FFF2-40B4-BE49-F238E27FC236}">
                <a16:creationId xmlns:a16="http://schemas.microsoft.com/office/drawing/2014/main" id="{2783737C-F52B-400B-B758-30CCEC8BF1C6}"/>
              </a:ext>
            </a:extLst>
          </p:cNvPr>
          <p:cNvSpPr txBox="1"/>
          <p:nvPr/>
        </p:nvSpPr>
        <p:spPr>
          <a:xfrm>
            <a:off x="0" y="294628"/>
            <a:ext cx="12191999" cy="8134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0" tIns="121870" rIns="121870" bIns="121870" anchor="ctr" anchorCtr="0">
            <a:noAutofit/>
          </a:bodyPr>
          <a:lstStyle/>
          <a:p>
            <a:pPr algn="ctr">
              <a:buSzPts val="4400"/>
            </a:pPr>
            <a:r>
              <a:rPr lang="en-GB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Calibri"/>
                <a:cs typeface="Calibri"/>
                <a:sym typeface="Calibri"/>
              </a:rPr>
              <a:t>Components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6C5AFD-3460-4724-84D4-A2445E056C04}"/>
              </a:ext>
            </a:extLst>
          </p:cNvPr>
          <p:cNvSpPr txBox="1"/>
          <p:nvPr/>
        </p:nvSpPr>
        <p:spPr>
          <a:xfrm>
            <a:off x="8328992" y="5542500"/>
            <a:ext cx="253447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Mac OS 10.14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57B5FC2-147A-49E6-92B7-CD9A5AF485B0}"/>
              </a:ext>
            </a:extLst>
          </p:cNvPr>
          <p:cNvSpPr txBox="1"/>
          <p:nvPr/>
        </p:nvSpPr>
        <p:spPr>
          <a:xfrm>
            <a:off x="223024" y="1583473"/>
            <a:ext cx="60662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OLED Screen</a:t>
            </a:r>
          </a:p>
          <a:p>
            <a:endParaRPr lang="en-US" sz="2000" dirty="0"/>
          </a:p>
        </p:txBody>
      </p:sp>
      <p:pic>
        <p:nvPicPr>
          <p:cNvPr id="4098" name="Picture 2" descr="Image result for arduino oled&quot;">
            <a:extLst>
              <a:ext uri="{FF2B5EF4-FFF2-40B4-BE49-F238E27FC236}">
                <a16:creationId xmlns:a16="http://schemas.microsoft.com/office/drawing/2014/main" id="{29B4D5EE-8246-45B5-BDA8-6FEEA9E935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30" t="10466" r="7420" b="7670"/>
          <a:stretch/>
        </p:blipFill>
        <p:spPr bwMode="auto">
          <a:xfrm>
            <a:off x="8423887" y="2079555"/>
            <a:ext cx="3492811" cy="3480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ED065C6-AAA1-4217-9513-D0005A6D417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064" t="26524" r="19193" b="26882"/>
          <a:stretch/>
        </p:blipFill>
        <p:spPr>
          <a:xfrm>
            <a:off x="275302" y="1973825"/>
            <a:ext cx="6725266" cy="3692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4530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990510-18F8-4C6D-8CC8-29D9CD9D5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Introduction to Raspberry Pi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F93D65-8EE0-4263-8ED7-6A9A9C5B94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26 GPIOs @ 3.3V Output</a:t>
            </a:r>
          </a:p>
          <a:p>
            <a:r>
              <a:rPr lang="en-AU" dirty="0"/>
              <a:t>2 5V Pins</a:t>
            </a:r>
          </a:p>
          <a:p>
            <a:r>
              <a:rPr lang="en-AU" dirty="0"/>
              <a:t>2 3.3V Pins</a:t>
            </a:r>
          </a:p>
          <a:p>
            <a:r>
              <a:rPr lang="en-AU" dirty="0"/>
              <a:t>8 GND Pins</a:t>
            </a:r>
            <a:endParaRPr lang="en-GB" dirty="0"/>
          </a:p>
        </p:txBody>
      </p:sp>
      <p:pic>
        <p:nvPicPr>
          <p:cNvPr id="1026" name="Picture 2" descr="Image result for raspberry pi gpio&quot;">
            <a:extLst>
              <a:ext uri="{FF2B5EF4-FFF2-40B4-BE49-F238E27FC236}">
                <a16:creationId xmlns:a16="http://schemas.microsoft.com/office/drawing/2014/main" id="{A5589784-E51B-4F9A-B5B2-FDB0FB70F4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4719" y="1395413"/>
            <a:ext cx="5715000" cy="4676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7307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80;p33">
            <a:extLst>
              <a:ext uri="{FF2B5EF4-FFF2-40B4-BE49-F238E27FC236}">
                <a16:creationId xmlns:a16="http://schemas.microsoft.com/office/drawing/2014/main" id="{2783737C-F52B-400B-B758-30CCEC8BF1C6}"/>
              </a:ext>
            </a:extLst>
          </p:cNvPr>
          <p:cNvSpPr txBox="1"/>
          <p:nvPr/>
        </p:nvSpPr>
        <p:spPr>
          <a:xfrm>
            <a:off x="0" y="294628"/>
            <a:ext cx="12191999" cy="8134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0" tIns="121870" rIns="121870" bIns="121870" anchor="ctr" anchorCtr="0">
            <a:noAutofit/>
          </a:bodyPr>
          <a:lstStyle/>
          <a:p>
            <a:pPr algn="ctr">
              <a:buSzPts val="4400"/>
            </a:pPr>
            <a:r>
              <a:rPr lang="en-GB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Calibri"/>
                <a:cs typeface="Calibri"/>
                <a:sym typeface="Calibri"/>
              </a:rPr>
              <a:t>RFID - Circuit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6C5AFD-3460-4724-84D4-A2445E056C04}"/>
              </a:ext>
            </a:extLst>
          </p:cNvPr>
          <p:cNvSpPr txBox="1"/>
          <p:nvPr/>
        </p:nvSpPr>
        <p:spPr>
          <a:xfrm>
            <a:off x="8328992" y="5542500"/>
            <a:ext cx="253447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Mac OS 10.14</a:t>
            </a:r>
          </a:p>
        </p:txBody>
      </p:sp>
      <p:pic>
        <p:nvPicPr>
          <p:cNvPr id="5122" name="Picture 2" descr="Image result for rfid raspberry pi circuit&quot;">
            <a:extLst>
              <a:ext uri="{FF2B5EF4-FFF2-40B4-BE49-F238E27FC236}">
                <a16:creationId xmlns:a16="http://schemas.microsoft.com/office/drawing/2014/main" id="{39D36943-8ECC-4CBA-A4C7-EFDC5BF11D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1261" y="1108033"/>
            <a:ext cx="7229475" cy="474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24340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80;p33">
            <a:extLst>
              <a:ext uri="{FF2B5EF4-FFF2-40B4-BE49-F238E27FC236}">
                <a16:creationId xmlns:a16="http://schemas.microsoft.com/office/drawing/2014/main" id="{2783737C-F52B-400B-B758-30CCEC8BF1C6}"/>
              </a:ext>
            </a:extLst>
          </p:cNvPr>
          <p:cNvSpPr txBox="1"/>
          <p:nvPr/>
        </p:nvSpPr>
        <p:spPr>
          <a:xfrm>
            <a:off x="0" y="294628"/>
            <a:ext cx="12191999" cy="8134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0" tIns="121870" rIns="121870" bIns="121870" anchor="ctr" anchorCtr="0">
            <a:noAutofit/>
          </a:bodyPr>
          <a:lstStyle/>
          <a:p>
            <a:pPr algn="ctr">
              <a:buSzPts val="4400"/>
            </a:pPr>
            <a:r>
              <a:rPr lang="en-GB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Calibri"/>
                <a:cs typeface="Calibri"/>
                <a:sym typeface="Calibri"/>
              </a:rPr>
              <a:t>OLED- Circuit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6C5AFD-3460-4724-84D4-A2445E056C04}"/>
              </a:ext>
            </a:extLst>
          </p:cNvPr>
          <p:cNvSpPr txBox="1"/>
          <p:nvPr/>
        </p:nvSpPr>
        <p:spPr>
          <a:xfrm>
            <a:off x="8328992" y="5542500"/>
            <a:ext cx="253447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Mac OS 10.14</a:t>
            </a:r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756B97FF-B118-4755-94AB-11BB5C5DE6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671" y="1613707"/>
            <a:ext cx="10515600" cy="40903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455690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80;p33">
            <a:extLst>
              <a:ext uri="{FF2B5EF4-FFF2-40B4-BE49-F238E27FC236}">
                <a16:creationId xmlns:a16="http://schemas.microsoft.com/office/drawing/2014/main" id="{2783737C-F52B-400B-B758-30CCEC8BF1C6}"/>
              </a:ext>
            </a:extLst>
          </p:cNvPr>
          <p:cNvSpPr txBox="1"/>
          <p:nvPr/>
        </p:nvSpPr>
        <p:spPr>
          <a:xfrm>
            <a:off x="0" y="294628"/>
            <a:ext cx="12191999" cy="8134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0" tIns="121870" rIns="121870" bIns="121870" anchor="ctr" anchorCtr="0">
            <a:noAutofit/>
          </a:bodyPr>
          <a:lstStyle/>
          <a:p>
            <a:pPr algn="ctr">
              <a:buSzPts val="4400"/>
            </a:pPr>
            <a:r>
              <a:rPr lang="en-GB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Calibri"/>
                <a:cs typeface="Calibri"/>
                <a:sym typeface="Calibri"/>
              </a:rPr>
              <a:t>Buttons- Circuit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6C5AFD-3460-4724-84D4-A2445E056C04}"/>
              </a:ext>
            </a:extLst>
          </p:cNvPr>
          <p:cNvSpPr txBox="1"/>
          <p:nvPr/>
        </p:nvSpPr>
        <p:spPr>
          <a:xfrm>
            <a:off x="8328992" y="5542500"/>
            <a:ext cx="253447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Mac OS 10.14</a:t>
            </a:r>
          </a:p>
        </p:txBody>
      </p:sp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16800F40-C975-4AC8-A377-DDD2A7FE98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2509" y="1263378"/>
            <a:ext cx="6506980" cy="48067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166045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80;p33">
            <a:extLst>
              <a:ext uri="{FF2B5EF4-FFF2-40B4-BE49-F238E27FC236}">
                <a16:creationId xmlns:a16="http://schemas.microsoft.com/office/drawing/2014/main" id="{2783737C-F52B-400B-B758-30CCEC8BF1C6}"/>
              </a:ext>
            </a:extLst>
          </p:cNvPr>
          <p:cNvSpPr txBox="1"/>
          <p:nvPr/>
        </p:nvSpPr>
        <p:spPr>
          <a:xfrm>
            <a:off x="0" y="294628"/>
            <a:ext cx="12191999" cy="8134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0" tIns="121870" rIns="121870" bIns="121870" anchor="ctr" anchorCtr="0">
            <a:noAutofit/>
          </a:bodyPr>
          <a:lstStyle/>
          <a:p>
            <a:pPr algn="ctr">
              <a:buSzPts val="4400"/>
            </a:pPr>
            <a:r>
              <a:rPr lang="en-GB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Calibri"/>
                <a:cs typeface="Calibri"/>
                <a:sym typeface="Calibri"/>
              </a:rPr>
              <a:t>Integrated Circuit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6C5AFD-3460-4724-84D4-A2445E056C04}"/>
              </a:ext>
            </a:extLst>
          </p:cNvPr>
          <p:cNvSpPr txBox="1"/>
          <p:nvPr/>
        </p:nvSpPr>
        <p:spPr>
          <a:xfrm>
            <a:off x="8328992" y="5542500"/>
            <a:ext cx="253447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Mac OS 10.14</a:t>
            </a:r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9273206E-B41C-449B-850C-573FD41581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3009" y="1108033"/>
            <a:ext cx="4438338" cy="51634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874042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80;p33">
            <a:extLst>
              <a:ext uri="{FF2B5EF4-FFF2-40B4-BE49-F238E27FC236}">
                <a16:creationId xmlns:a16="http://schemas.microsoft.com/office/drawing/2014/main" id="{2783737C-F52B-400B-B758-30CCEC8BF1C6}"/>
              </a:ext>
            </a:extLst>
          </p:cNvPr>
          <p:cNvSpPr txBox="1"/>
          <p:nvPr/>
        </p:nvSpPr>
        <p:spPr>
          <a:xfrm>
            <a:off x="0" y="294628"/>
            <a:ext cx="12191999" cy="8134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0" tIns="121870" rIns="121870" bIns="121870" anchor="ctr" anchorCtr="0">
            <a:noAutofit/>
          </a:bodyPr>
          <a:lstStyle/>
          <a:p>
            <a:pPr algn="ctr">
              <a:buSzPts val="4400"/>
            </a:pPr>
            <a:r>
              <a:rPr lang="en-GB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Calibri"/>
                <a:cs typeface="Calibri"/>
                <a:sym typeface="Calibri"/>
              </a:rPr>
              <a:t>Google Sheets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6C5AFD-3460-4724-84D4-A2445E056C04}"/>
              </a:ext>
            </a:extLst>
          </p:cNvPr>
          <p:cNvSpPr txBox="1"/>
          <p:nvPr/>
        </p:nvSpPr>
        <p:spPr>
          <a:xfrm>
            <a:off x="8328992" y="5542500"/>
            <a:ext cx="253447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Mac OS 10.14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47E7BE-D8FF-4DA2-8A31-83A4673DEA68}"/>
              </a:ext>
            </a:extLst>
          </p:cNvPr>
          <p:cNvSpPr txBox="1"/>
          <p:nvPr/>
        </p:nvSpPr>
        <p:spPr>
          <a:xfrm>
            <a:off x="642693" y="1485322"/>
            <a:ext cx="453831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000" dirty="0"/>
              <a:t>Go to the Google Drive.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Create a new Sheets file.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2050" name="Picture 2" descr="Image result for sheets google&quot;">
            <a:extLst>
              <a:ext uri="{FF2B5EF4-FFF2-40B4-BE49-F238E27FC236}">
                <a16:creationId xmlns:a16="http://schemas.microsoft.com/office/drawing/2014/main" id="{499D3F5C-F3A8-4CB6-8F3E-FD528C0D0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7636" y="1314510"/>
            <a:ext cx="4757632" cy="4757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258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80;p33">
            <a:extLst>
              <a:ext uri="{FF2B5EF4-FFF2-40B4-BE49-F238E27FC236}">
                <a16:creationId xmlns:a16="http://schemas.microsoft.com/office/drawing/2014/main" id="{2783737C-F52B-400B-B758-30CCEC8BF1C6}"/>
              </a:ext>
            </a:extLst>
          </p:cNvPr>
          <p:cNvSpPr txBox="1"/>
          <p:nvPr/>
        </p:nvSpPr>
        <p:spPr>
          <a:xfrm>
            <a:off x="0" y="294628"/>
            <a:ext cx="12191999" cy="8134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0" tIns="121870" rIns="121870" bIns="121870" anchor="ctr" anchorCtr="0">
            <a:noAutofit/>
          </a:bodyPr>
          <a:lstStyle/>
          <a:p>
            <a:pPr algn="ctr">
              <a:buSzPts val="4400"/>
            </a:pPr>
            <a:r>
              <a:rPr lang="en-GB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Calibri"/>
                <a:cs typeface="Calibri"/>
                <a:sym typeface="Calibri"/>
              </a:rPr>
              <a:t>Google Sheets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6C5AFD-3460-4724-84D4-A2445E056C04}"/>
              </a:ext>
            </a:extLst>
          </p:cNvPr>
          <p:cNvSpPr txBox="1"/>
          <p:nvPr/>
        </p:nvSpPr>
        <p:spPr>
          <a:xfrm>
            <a:off x="8328992" y="5542500"/>
            <a:ext cx="253447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Mac OS 10.14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47E7BE-D8FF-4DA2-8A31-83A4673DEA68}"/>
              </a:ext>
            </a:extLst>
          </p:cNvPr>
          <p:cNvSpPr txBox="1"/>
          <p:nvPr/>
        </p:nvSpPr>
        <p:spPr>
          <a:xfrm>
            <a:off x="446048" y="1426329"/>
            <a:ext cx="914040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Steps to Enable and Activate the API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Go to the Google API’s Console - </a:t>
            </a:r>
            <a:r>
              <a:rPr lang="en-GB" sz="2000" dirty="0">
                <a:hlinkClick r:id="rId2"/>
              </a:rPr>
              <a:t>https://console.developers.google.com/</a:t>
            </a:r>
            <a:endParaRPr lang="en-GB" sz="2000" dirty="0"/>
          </a:p>
          <a:p>
            <a:pPr marL="457200" indent="-457200">
              <a:buFont typeface="+mj-lt"/>
              <a:buAutoNum type="arabicPeriod"/>
            </a:pPr>
            <a:r>
              <a:rPr lang="en-GB" sz="2000" dirty="0"/>
              <a:t>Create new project.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000" dirty="0"/>
              <a:t>Click </a:t>
            </a:r>
            <a:r>
              <a:rPr lang="en-GB" sz="2000" b="1" dirty="0"/>
              <a:t>Enable API</a:t>
            </a:r>
            <a:r>
              <a:rPr lang="en-GB" sz="2000" dirty="0"/>
              <a:t>. Search for </a:t>
            </a:r>
            <a:r>
              <a:rPr lang="en-GB" sz="2000" b="1" dirty="0"/>
              <a:t>Drive API</a:t>
            </a:r>
            <a:r>
              <a:rPr lang="en-GB" sz="2000" dirty="0"/>
              <a:t> and </a:t>
            </a:r>
            <a:r>
              <a:rPr lang="en-GB" sz="2000" b="1" dirty="0"/>
              <a:t>Sheets API</a:t>
            </a:r>
            <a:r>
              <a:rPr lang="en-GB" sz="2000" dirty="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000" b="1" dirty="0"/>
              <a:t>Create Credentials </a:t>
            </a:r>
            <a:r>
              <a:rPr lang="en-GB" sz="2000" dirty="0"/>
              <a:t>for a </a:t>
            </a:r>
            <a:r>
              <a:rPr lang="en-GB" sz="2000" b="1" dirty="0"/>
              <a:t>Web Server </a:t>
            </a:r>
            <a:r>
              <a:rPr lang="en-GB" sz="2000" dirty="0"/>
              <a:t>to access </a:t>
            </a:r>
            <a:r>
              <a:rPr lang="en-GB" sz="2000" b="1" dirty="0"/>
              <a:t>Application Data</a:t>
            </a:r>
            <a:r>
              <a:rPr lang="en-GB" sz="2000" dirty="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000" dirty="0"/>
              <a:t>Name the Service account and grant it a </a:t>
            </a:r>
            <a:r>
              <a:rPr lang="en-GB" sz="2000" b="1" dirty="0"/>
              <a:t>Project Role </a:t>
            </a:r>
            <a:r>
              <a:rPr lang="en-GB" sz="2000" dirty="0"/>
              <a:t>of </a:t>
            </a:r>
            <a:r>
              <a:rPr lang="en-GB" sz="2000" b="1" dirty="0"/>
              <a:t>Editor.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000" dirty="0"/>
              <a:t>Download the JSON File.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000" dirty="0"/>
              <a:t>Copy the file to the directory and rename it to </a:t>
            </a:r>
            <a:r>
              <a:rPr lang="en-GB" sz="2000" b="1" dirty="0" err="1"/>
              <a:t>client_secret.json</a:t>
            </a:r>
            <a:endParaRPr lang="en-GB" sz="2000" b="1" dirty="0"/>
          </a:p>
          <a:p>
            <a:endParaRPr lang="en-US" sz="2000" dirty="0"/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2050" name="Picture 2" descr="Image result for sheets google&quot;">
            <a:extLst>
              <a:ext uri="{FF2B5EF4-FFF2-40B4-BE49-F238E27FC236}">
                <a16:creationId xmlns:a16="http://schemas.microsoft.com/office/drawing/2014/main" id="{499D3F5C-F3A8-4CB6-8F3E-FD528C0D0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7671" y="1108033"/>
            <a:ext cx="1944329" cy="1944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757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80;p33">
            <a:extLst>
              <a:ext uri="{FF2B5EF4-FFF2-40B4-BE49-F238E27FC236}">
                <a16:creationId xmlns:a16="http://schemas.microsoft.com/office/drawing/2014/main" id="{2783737C-F52B-400B-B758-30CCEC8BF1C6}"/>
              </a:ext>
            </a:extLst>
          </p:cNvPr>
          <p:cNvSpPr txBox="1"/>
          <p:nvPr/>
        </p:nvSpPr>
        <p:spPr>
          <a:xfrm>
            <a:off x="0" y="294628"/>
            <a:ext cx="12191999" cy="8134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0" tIns="121870" rIns="121870" bIns="121870" anchor="ctr" anchorCtr="0">
            <a:noAutofit/>
          </a:bodyPr>
          <a:lstStyle/>
          <a:p>
            <a:pPr algn="ctr">
              <a:buSzPts val="4400"/>
            </a:pPr>
            <a:r>
              <a:rPr lang="en-GB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Calibri"/>
                <a:cs typeface="Calibri"/>
                <a:sym typeface="Calibri"/>
              </a:rPr>
              <a:t>Google Sheets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6C5AFD-3460-4724-84D4-A2445E056C04}"/>
              </a:ext>
            </a:extLst>
          </p:cNvPr>
          <p:cNvSpPr txBox="1"/>
          <p:nvPr/>
        </p:nvSpPr>
        <p:spPr>
          <a:xfrm>
            <a:off x="8328992" y="5542500"/>
            <a:ext cx="253447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Mac OS 10.14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47E7BE-D8FF-4DA2-8A31-83A4673DEA68}"/>
              </a:ext>
            </a:extLst>
          </p:cNvPr>
          <p:cNvSpPr txBox="1"/>
          <p:nvPr/>
        </p:nvSpPr>
        <p:spPr>
          <a:xfrm>
            <a:off x="446048" y="1426329"/>
            <a:ext cx="914040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Steps to Enable and Activate the API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457200" indent="-457200">
              <a:buFont typeface="+mj-lt"/>
              <a:buAutoNum type="arabicPeriod"/>
            </a:pPr>
            <a:r>
              <a:rPr lang="en-AU" sz="2000" dirty="0"/>
              <a:t>Next, open the client_secret.json and take the client email.</a:t>
            </a:r>
          </a:p>
          <a:p>
            <a:pPr marL="457200" indent="-457200">
              <a:buFont typeface="+mj-lt"/>
              <a:buAutoNum type="arabicPeriod"/>
            </a:pPr>
            <a:r>
              <a:rPr lang="en-AU" sz="2000" dirty="0"/>
              <a:t>Open your sheets file.</a:t>
            </a:r>
          </a:p>
          <a:p>
            <a:pPr marL="457200" indent="-457200">
              <a:buFont typeface="+mj-lt"/>
              <a:buAutoNum type="arabicPeriod"/>
            </a:pPr>
            <a:r>
              <a:rPr lang="en-AU" sz="2000" dirty="0"/>
              <a:t>Click the share button, and share the file with the client email.</a:t>
            </a:r>
            <a:endParaRPr lang="en-GB" sz="2000" dirty="0"/>
          </a:p>
          <a:p>
            <a:endParaRPr lang="en-US" sz="2000" dirty="0"/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2050" name="Picture 2" descr="Image result for sheets google&quot;">
            <a:extLst>
              <a:ext uri="{FF2B5EF4-FFF2-40B4-BE49-F238E27FC236}">
                <a16:creationId xmlns:a16="http://schemas.microsoft.com/office/drawing/2014/main" id="{499D3F5C-F3A8-4CB6-8F3E-FD528C0D0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7671" y="1108033"/>
            <a:ext cx="1944329" cy="1944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3406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7"/>
          <p:cNvSpPr txBox="1"/>
          <p:nvPr/>
        </p:nvSpPr>
        <p:spPr>
          <a:xfrm>
            <a:off x="1981200" y="239627"/>
            <a:ext cx="8229600" cy="8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2" tIns="91412" rIns="91412" bIns="91412" anchor="ctr" anchorCtr="0">
            <a:noAutofit/>
          </a:bodyPr>
          <a:lstStyle/>
          <a:p>
            <a:pPr algn="ctr">
              <a:buClr>
                <a:srgbClr val="FFFFFF"/>
              </a:buClr>
              <a:buSzPts val="3300"/>
            </a:pPr>
            <a:r>
              <a:rPr lang="en" sz="4000" b="1" dirty="0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About the Assembly</a:t>
            </a:r>
            <a:endParaRPr sz="4000" b="1" dirty="0">
              <a:solidFill>
                <a:schemeClr val="dk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0" name="Google Shape;140;p27"/>
          <p:cNvSpPr/>
          <p:nvPr/>
        </p:nvSpPr>
        <p:spPr>
          <a:xfrm>
            <a:off x="1014413" y="1143649"/>
            <a:ext cx="10163200" cy="395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2" tIns="45698" rIns="91412" bIns="45698" anchor="t" anchorCtr="0">
            <a:noAutofit/>
          </a:bodyPr>
          <a:lstStyle/>
          <a:p>
            <a:pPr marL="609421" indent="-473997">
              <a:lnSpc>
                <a:spcPct val="150000"/>
              </a:lnSpc>
              <a:buSzPts val="2000"/>
              <a:buChar char="●"/>
            </a:pPr>
            <a:r>
              <a:rPr lang="en" sz="2700" dirty="0"/>
              <a:t>A smart lab based out of In5 since Dec 2014</a:t>
            </a:r>
            <a:endParaRPr sz="2700" dirty="0"/>
          </a:p>
          <a:p>
            <a:pPr marL="609421" indent="-473997">
              <a:lnSpc>
                <a:spcPct val="150000"/>
              </a:lnSpc>
              <a:buSzPts val="2000"/>
              <a:buChar char="●"/>
            </a:pPr>
            <a:r>
              <a:rPr lang="en" sz="2700" dirty="0"/>
              <a:t>Over 250 free workshops done </a:t>
            </a:r>
            <a:endParaRPr sz="2700" dirty="0"/>
          </a:p>
          <a:p>
            <a:pPr marL="609421" indent="-473997">
              <a:lnSpc>
                <a:spcPct val="150000"/>
              </a:lnSpc>
              <a:buSzPts val="2000"/>
              <a:buChar char="●"/>
            </a:pPr>
            <a:r>
              <a:rPr lang="en" sz="2700" dirty="0"/>
              <a:t>ASSEMBLY: HACK - Embedded systems, iOT and hardware</a:t>
            </a:r>
            <a:endParaRPr sz="2700" dirty="0"/>
          </a:p>
          <a:p>
            <a:pPr marL="609421" indent="-473997">
              <a:lnSpc>
                <a:spcPct val="115000"/>
              </a:lnSpc>
              <a:buSzPts val="2000"/>
              <a:buChar char="●"/>
            </a:pPr>
            <a:r>
              <a:rPr lang="en" sz="2700" dirty="0"/>
              <a:t>ASSEMBLY: CODE - Software projects - APIs, frameworks, apps</a:t>
            </a:r>
            <a:endParaRPr sz="2700" dirty="0"/>
          </a:p>
          <a:p>
            <a:pPr marL="609421" indent="-473997">
              <a:lnSpc>
                <a:spcPct val="150000"/>
              </a:lnSpc>
              <a:buSzPts val="2000"/>
              <a:buChar char="●"/>
            </a:pPr>
            <a:r>
              <a:rPr lang="en" sz="2700" dirty="0"/>
              <a:t>Age range: 16-60 - students, professionals, entrepreneurs</a:t>
            </a:r>
            <a:endParaRPr sz="2700" dirty="0"/>
          </a:p>
          <a:p>
            <a:pPr marL="609421" indent="-473997">
              <a:lnSpc>
                <a:spcPct val="150000"/>
              </a:lnSpc>
              <a:buSzPts val="2000"/>
              <a:buChar char="●"/>
            </a:pPr>
            <a:r>
              <a:rPr lang="en" sz="2700" dirty="0"/>
              <a:t>Focus on smart technology and practical applications</a:t>
            </a:r>
            <a:endParaRPr sz="2700" dirty="0"/>
          </a:p>
          <a:p>
            <a:pPr marL="609421" indent="-473997">
              <a:lnSpc>
                <a:spcPct val="150000"/>
              </a:lnSpc>
              <a:buSzPts val="2000"/>
              <a:buChar char="●"/>
            </a:pPr>
            <a:r>
              <a:rPr lang="en" sz="2700" dirty="0"/>
              <a:t>Forum: members.theassembly.ae</a:t>
            </a:r>
            <a:endParaRPr sz="2700" b="1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105459" y="3036350"/>
            <a:ext cx="5981084" cy="1200325"/>
          </a:xfrm>
          <a:prstGeom prst="rect">
            <a:avLst/>
          </a:prstGeom>
          <a:noFill/>
        </p:spPr>
        <p:txBody>
          <a:bodyPr wrap="none" lIns="91420" tIns="45718" rIns="91420" bIns="45718">
            <a:spAutoFit/>
          </a:bodyPr>
          <a:lstStyle/>
          <a:p>
            <a:pPr algn="ctr"/>
            <a:r>
              <a:rPr lang="en-US" sz="7200" b="1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8669287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8"/>
          <p:cNvSpPr txBox="1"/>
          <p:nvPr/>
        </p:nvSpPr>
        <p:spPr>
          <a:xfrm>
            <a:off x="2317200" y="989193"/>
            <a:ext cx="8229600" cy="8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2" tIns="91412" rIns="91412" bIns="91412" anchor="ctr" anchorCtr="0">
            <a:noAutofit/>
          </a:bodyPr>
          <a:lstStyle/>
          <a:p>
            <a:pPr algn="ctr">
              <a:buClr>
                <a:srgbClr val="FFFFFF"/>
              </a:buClr>
              <a:buSzPts val="3300"/>
            </a:pPr>
            <a:r>
              <a:rPr lang="en" sz="3200" b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TAG US ON OUR SOCIAL MEDIA</a:t>
            </a:r>
            <a:endParaRPr sz="3200" b="1" dirty="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grpSp>
        <p:nvGrpSpPr>
          <p:cNvPr id="147" name="Google Shape;147;p28"/>
          <p:cNvGrpSpPr/>
          <p:nvPr/>
        </p:nvGrpSpPr>
        <p:grpSpPr>
          <a:xfrm>
            <a:off x="2317216" y="1566850"/>
            <a:ext cx="7745867" cy="3000607"/>
            <a:chOff x="1669774" y="1828793"/>
            <a:chExt cx="7885707" cy="3000606"/>
          </a:xfrm>
        </p:grpSpPr>
        <p:sp>
          <p:nvSpPr>
            <p:cNvPr id="148" name="Google Shape;148;p28"/>
            <p:cNvSpPr/>
            <p:nvPr/>
          </p:nvSpPr>
          <p:spPr>
            <a:xfrm>
              <a:off x="4313581" y="1828793"/>
              <a:ext cx="5241900" cy="300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>
                <a:lnSpc>
                  <a:spcPct val="150000"/>
                </a:lnSpc>
                <a:buClr>
                  <a:srgbClr val="000000"/>
                </a:buClr>
                <a:buSzPts val="1800"/>
              </a:pPr>
              <a:r>
                <a:rPr lang="en" sz="2400" b="1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rPr>
                <a:t>The Assembly (@MakeSmartThings)</a:t>
              </a:r>
              <a:endParaRPr sz="2400" b="1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  <a:p>
              <a:pPr>
                <a:lnSpc>
                  <a:spcPct val="150000"/>
                </a:lnSpc>
                <a:buClr>
                  <a:srgbClr val="000000"/>
                </a:buClr>
                <a:buSzPts val="1800"/>
              </a:pPr>
              <a:r>
                <a:rPr lang="en" sz="2400" b="1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rPr>
                <a:t>@MakeSmartThings</a:t>
              </a:r>
              <a:endParaRPr sz="2400" b="1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  <a:p>
              <a:pPr>
                <a:lnSpc>
                  <a:spcPct val="150000"/>
                </a:lnSpc>
                <a:buClr>
                  <a:srgbClr val="000000"/>
                </a:buClr>
                <a:buSzPts val="1800"/>
              </a:pPr>
              <a:r>
                <a:rPr lang="en" sz="2400" b="1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rPr>
                <a:t>@MakeSmartThings</a:t>
              </a:r>
              <a:endParaRPr sz="2400" b="1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  <a:p>
              <a:pPr>
                <a:lnSpc>
                  <a:spcPct val="150000"/>
                </a:lnSpc>
                <a:buClr>
                  <a:srgbClr val="000000"/>
                </a:buClr>
                <a:buSzPts val="1800"/>
              </a:pPr>
              <a:r>
                <a:rPr lang="en" sz="2400" b="1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rPr>
                <a:t>The Assembly</a:t>
              </a:r>
              <a:endParaRPr sz="2400" b="1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49" name="Google Shape;149;p28"/>
            <p:cNvSpPr/>
            <p:nvPr/>
          </p:nvSpPr>
          <p:spPr>
            <a:xfrm>
              <a:off x="1669774" y="1828799"/>
              <a:ext cx="2556900" cy="300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algn="r">
                <a:lnSpc>
                  <a:spcPct val="150000"/>
                </a:lnSpc>
                <a:buClr>
                  <a:srgbClr val="000000"/>
                </a:buClr>
                <a:buSzPts val="1800"/>
              </a:pPr>
              <a:r>
                <a:rPr lang="en" sz="2400" b="1">
                  <a:solidFill>
                    <a:srgbClr val="4075CF"/>
                  </a:solidFill>
                  <a:latin typeface="Avenir"/>
                  <a:ea typeface="Avenir"/>
                  <a:cs typeface="Avenir"/>
                  <a:sym typeface="Avenir"/>
                </a:rPr>
                <a:t>FACEBOOK</a:t>
              </a:r>
              <a:endParaRPr dirty="0"/>
            </a:p>
            <a:p>
              <a:pPr algn="r">
                <a:lnSpc>
                  <a:spcPct val="150000"/>
                </a:lnSpc>
                <a:buClr>
                  <a:srgbClr val="000000"/>
                </a:buClr>
                <a:buSzPts val="1800"/>
              </a:pPr>
              <a:r>
                <a:rPr lang="en" sz="2400" b="1">
                  <a:solidFill>
                    <a:srgbClr val="00B0F0"/>
                  </a:solidFill>
                  <a:latin typeface="Avenir"/>
                  <a:ea typeface="Avenir"/>
                  <a:cs typeface="Avenir"/>
                  <a:sym typeface="Avenir"/>
                </a:rPr>
                <a:t>TWITTER</a:t>
              </a:r>
              <a:endParaRPr sz="2400" b="1" dirty="0">
                <a:solidFill>
                  <a:srgbClr val="00B0F0"/>
                </a:solidFill>
                <a:latin typeface="Avenir"/>
                <a:ea typeface="Avenir"/>
                <a:cs typeface="Avenir"/>
                <a:sym typeface="Avenir"/>
              </a:endParaRPr>
            </a:p>
            <a:p>
              <a:pPr algn="r">
                <a:lnSpc>
                  <a:spcPct val="150000"/>
                </a:lnSpc>
                <a:buClr>
                  <a:srgbClr val="000000"/>
                </a:buClr>
                <a:buSzPts val="1800"/>
              </a:pPr>
              <a:r>
                <a:rPr lang="en" sz="2400" b="1">
                  <a:solidFill>
                    <a:srgbClr val="C15E42"/>
                  </a:solidFill>
                  <a:latin typeface="Avenir"/>
                  <a:ea typeface="Avenir"/>
                  <a:cs typeface="Avenir"/>
                  <a:sym typeface="Avenir"/>
                </a:rPr>
                <a:t>INSTAGRAM</a:t>
              </a:r>
              <a:endParaRPr sz="2400" b="1" dirty="0">
                <a:solidFill>
                  <a:srgbClr val="C15E42"/>
                </a:solidFill>
                <a:latin typeface="Avenir"/>
                <a:ea typeface="Avenir"/>
                <a:cs typeface="Avenir"/>
                <a:sym typeface="Avenir"/>
              </a:endParaRPr>
            </a:p>
            <a:p>
              <a:pPr algn="r">
                <a:lnSpc>
                  <a:spcPct val="150000"/>
                </a:lnSpc>
                <a:buClr>
                  <a:srgbClr val="000000"/>
                </a:buClr>
                <a:buSzPts val="1800"/>
              </a:pPr>
              <a:r>
                <a:rPr lang="en" sz="2400" b="1">
                  <a:solidFill>
                    <a:srgbClr val="FF0000"/>
                  </a:solidFill>
                  <a:latin typeface="Avenir"/>
                  <a:ea typeface="Avenir"/>
                  <a:cs typeface="Avenir"/>
                  <a:sym typeface="Avenir"/>
                </a:rPr>
                <a:t>YOUTUBE</a:t>
              </a:r>
              <a:endParaRPr sz="2400" b="1" dirty="0">
                <a:solidFill>
                  <a:srgbClr val="FF0000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0"/>
          <p:cNvSpPr/>
          <p:nvPr/>
        </p:nvSpPr>
        <p:spPr>
          <a:xfrm>
            <a:off x="-973393" y="1432055"/>
            <a:ext cx="11785330" cy="578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68" tIns="60917" rIns="121868" bIns="60917" anchor="t" anchorCtr="0">
            <a:noAutofit/>
          </a:bodyPr>
          <a:lstStyle/>
          <a:p>
            <a:r>
              <a:rPr lang="en" sz="2700" dirty="0">
                <a:ea typeface="Calibri"/>
                <a:cs typeface="Calibri"/>
                <a:sym typeface="Calibri"/>
              </a:rPr>
              <a:t>	        </a:t>
            </a:r>
            <a:r>
              <a:rPr lang="en" sz="2700" b="1" dirty="0"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TOPICS</a:t>
            </a:r>
            <a:r>
              <a:rPr lang="en" sz="2700" dirty="0"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: </a:t>
            </a:r>
            <a:endParaRPr sz="3700" dirty="0"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  <a:p>
            <a:r>
              <a:rPr lang="en-GB" sz="2700" dirty="0">
                <a:latin typeface="Calibri"/>
                <a:ea typeface="Calibri"/>
                <a:cs typeface="Calibri"/>
                <a:sym typeface="Calibri"/>
              </a:rPr>
              <a:t> </a:t>
            </a:r>
            <a:endParaRPr sz="2700" dirty="0">
              <a:latin typeface="Calibri"/>
              <a:ea typeface="Calibri"/>
              <a:cs typeface="Calibri"/>
              <a:sym typeface="Calibri"/>
            </a:endParaRPr>
          </a:p>
          <a:p>
            <a:r>
              <a:rPr lang="en-GB" sz="3700" dirty="0">
                <a:latin typeface="Calibri"/>
                <a:ea typeface="Calibri"/>
                <a:cs typeface="Calibri"/>
                <a:sym typeface="Calibri"/>
              </a:rPr>
              <a:t>                     </a:t>
            </a:r>
            <a:endParaRPr sz="3700" dirty="0">
              <a:latin typeface="Calibri"/>
              <a:ea typeface="Calibri"/>
              <a:cs typeface="Calibri"/>
              <a:sym typeface="Calibri"/>
            </a:endParaRPr>
          </a:p>
          <a:p>
            <a:endParaRPr sz="3700" dirty="0">
              <a:latin typeface="Calibri"/>
              <a:ea typeface="Calibri"/>
              <a:cs typeface="Calibri"/>
              <a:sym typeface="Calibri"/>
            </a:endParaRPr>
          </a:p>
          <a:p>
            <a:endParaRPr sz="37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180;p33">
            <a:extLst>
              <a:ext uri="{FF2B5EF4-FFF2-40B4-BE49-F238E27FC236}">
                <a16:creationId xmlns:a16="http://schemas.microsoft.com/office/drawing/2014/main" id="{B399F6CC-B8CB-4F4A-B743-24C902AA7EF8}"/>
              </a:ext>
            </a:extLst>
          </p:cNvPr>
          <p:cNvSpPr txBox="1"/>
          <p:nvPr/>
        </p:nvSpPr>
        <p:spPr>
          <a:xfrm>
            <a:off x="15" y="60521"/>
            <a:ext cx="12191999" cy="7380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68" tIns="121868" rIns="121868" bIns="121868" anchor="ctr" anchorCtr="0">
            <a:noAutofit/>
          </a:bodyPr>
          <a:lstStyle/>
          <a:p>
            <a:pPr algn="ctr">
              <a:buSzPts val="4400"/>
            </a:pPr>
            <a:r>
              <a:rPr lang="en-GB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Calibri"/>
                <a:cs typeface="Calibri"/>
                <a:sym typeface="Calibri"/>
              </a:rPr>
              <a:t>Overview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A372C17-4DBD-4338-A919-939969B55588}"/>
              </a:ext>
            </a:extLst>
          </p:cNvPr>
          <p:cNvSpPr txBox="1"/>
          <p:nvPr/>
        </p:nvSpPr>
        <p:spPr>
          <a:xfrm>
            <a:off x="678476" y="2057752"/>
            <a:ext cx="11041576" cy="3508621"/>
          </a:xfrm>
          <a:prstGeom prst="rect">
            <a:avLst/>
          </a:prstGeom>
          <a:noFill/>
        </p:spPr>
        <p:txBody>
          <a:bodyPr wrap="square" lIns="121888" tIns="60944" rIns="121888" bIns="60944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b="1" dirty="0"/>
              <a:t>Background of RFID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b="1" dirty="0"/>
              <a:t>Real-Life Implementations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b="1" dirty="0"/>
              <a:t>Components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b="1" dirty="0"/>
              <a:t>Circuit Breakdown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b="1" dirty="0"/>
              <a:t>Code Explanation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US" sz="2000" b="1" dirty="0"/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US" sz="2000" b="1" dirty="0"/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US" sz="2000" b="1" dirty="0"/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US" sz="2000" b="1" dirty="0"/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US" sz="2000" b="1" dirty="0"/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8486691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80;p33">
            <a:extLst>
              <a:ext uri="{FF2B5EF4-FFF2-40B4-BE49-F238E27FC236}">
                <a16:creationId xmlns:a16="http://schemas.microsoft.com/office/drawing/2014/main" id="{2783737C-F52B-400B-B758-30CCEC8BF1C6}"/>
              </a:ext>
            </a:extLst>
          </p:cNvPr>
          <p:cNvSpPr txBox="1"/>
          <p:nvPr/>
        </p:nvSpPr>
        <p:spPr>
          <a:xfrm>
            <a:off x="0" y="294628"/>
            <a:ext cx="12191999" cy="8134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0" tIns="121870" rIns="121870" bIns="121870" anchor="ctr" anchorCtr="0">
            <a:noAutofit/>
          </a:bodyPr>
          <a:lstStyle/>
          <a:p>
            <a:pPr algn="ctr">
              <a:buSzPts val="4400"/>
            </a:pPr>
            <a:r>
              <a:rPr lang="en-GB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Calibri"/>
                <a:cs typeface="Calibri"/>
                <a:sym typeface="Calibri"/>
              </a:rPr>
              <a:t>Introduction to RFID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6C5AFD-3460-4724-84D4-A2445E056C04}"/>
              </a:ext>
            </a:extLst>
          </p:cNvPr>
          <p:cNvSpPr txBox="1"/>
          <p:nvPr/>
        </p:nvSpPr>
        <p:spPr>
          <a:xfrm>
            <a:off x="8328992" y="5542500"/>
            <a:ext cx="253447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Mac OS 10.14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B55D462-B2FD-4855-88BE-B2518C6D94E2}"/>
              </a:ext>
            </a:extLst>
          </p:cNvPr>
          <p:cNvSpPr txBox="1"/>
          <p:nvPr/>
        </p:nvSpPr>
        <p:spPr>
          <a:xfrm>
            <a:off x="198332" y="1226274"/>
            <a:ext cx="4870174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896" indent="-342896">
              <a:buFontTx/>
              <a:buChar char="-"/>
            </a:pPr>
            <a:endParaRPr lang="en-US" sz="2000" dirty="0"/>
          </a:p>
          <a:p>
            <a:pPr marL="285747" indent="-285747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47" indent="-285747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47" indent="-285747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976FB77-8131-4712-8188-9B2531C50B4A}"/>
              </a:ext>
            </a:extLst>
          </p:cNvPr>
          <p:cNvSpPr txBox="1"/>
          <p:nvPr/>
        </p:nvSpPr>
        <p:spPr>
          <a:xfrm>
            <a:off x="446049" y="1360449"/>
            <a:ext cx="5649951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Radio-Frequency Identification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Radio-frequency identification (RFID) uses electromagnetic fields to automatically identify and track tags attached to objects.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The tags contain electronically stored information. Passive tags collect energy from a nearby RFID reader's interrogating radio waves.</a:t>
            </a: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1026" name="Picture 2" descr="Image result for rfid&quot;">
            <a:extLst>
              <a:ext uri="{FF2B5EF4-FFF2-40B4-BE49-F238E27FC236}">
                <a16:creationId xmlns:a16="http://schemas.microsoft.com/office/drawing/2014/main" id="{3ECD07E9-FAC2-4C58-B0D6-A5AADFADBC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24"/>
          <a:stretch/>
        </p:blipFill>
        <p:spPr bwMode="auto">
          <a:xfrm>
            <a:off x="7123496" y="1179301"/>
            <a:ext cx="4430558" cy="436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613899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80;p33">
            <a:extLst>
              <a:ext uri="{FF2B5EF4-FFF2-40B4-BE49-F238E27FC236}">
                <a16:creationId xmlns:a16="http://schemas.microsoft.com/office/drawing/2014/main" id="{2783737C-F52B-400B-B758-30CCEC8BF1C6}"/>
              </a:ext>
            </a:extLst>
          </p:cNvPr>
          <p:cNvSpPr txBox="1"/>
          <p:nvPr/>
        </p:nvSpPr>
        <p:spPr>
          <a:xfrm>
            <a:off x="0" y="294628"/>
            <a:ext cx="12191999" cy="8134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0" tIns="121870" rIns="121870" bIns="121870" anchor="ctr" anchorCtr="0">
            <a:noAutofit/>
          </a:bodyPr>
          <a:lstStyle/>
          <a:p>
            <a:pPr algn="ctr">
              <a:buSzPts val="4400"/>
            </a:pPr>
            <a:r>
              <a:rPr lang="en-GB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Calibri"/>
                <a:cs typeface="Calibri"/>
                <a:sym typeface="Calibri"/>
              </a:rPr>
              <a:t>Advantages and Disadvantages of RFID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6C5AFD-3460-4724-84D4-A2445E056C04}"/>
              </a:ext>
            </a:extLst>
          </p:cNvPr>
          <p:cNvSpPr txBox="1"/>
          <p:nvPr/>
        </p:nvSpPr>
        <p:spPr>
          <a:xfrm>
            <a:off x="8328992" y="5542500"/>
            <a:ext cx="253447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Mac OS 10.14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B55D462-B2FD-4855-88BE-B2518C6D94E2}"/>
              </a:ext>
            </a:extLst>
          </p:cNvPr>
          <p:cNvSpPr txBox="1"/>
          <p:nvPr/>
        </p:nvSpPr>
        <p:spPr>
          <a:xfrm>
            <a:off x="198332" y="1226274"/>
            <a:ext cx="4870174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896" indent="-342896">
              <a:buFontTx/>
              <a:buChar char="-"/>
            </a:pPr>
            <a:endParaRPr lang="en-US" sz="2000" dirty="0"/>
          </a:p>
          <a:p>
            <a:pPr marL="285747" indent="-285747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47" indent="-285747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47" indent="-285747">
              <a:buFont typeface="Arial" panose="020B0604020202020204" pitchFamily="34" charset="0"/>
              <a:buChar char="•"/>
            </a:pPr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30A1CF7-A65E-4EB9-BA0A-9FE7092D9A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769499"/>
              </p:ext>
            </p:extLst>
          </p:nvPr>
        </p:nvGraphicFramePr>
        <p:xfrm>
          <a:off x="1342444" y="1578797"/>
          <a:ext cx="9507110" cy="328961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753555">
                  <a:extLst>
                    <a:ext uri="{9D8B030D-6E8A-4147-A177-3AD203B41FA5}">
                      <a16:colId xmlns:a16="http://schemas.microsoft.com/office/drawing/2014/main" val="3968694691"/>
                    </a:ext>
                  </a:extLst>
                </a:gridCol>
                <a:gridCol w="4753555">
                  <a:extLst>
                    <a:ext uri="{9D8B030D-6E8A-4147-A177-3AD203B41FA5}">
                      <a16:colId xmlns:a16="http://schemas.microsoft.com/office/drawing/2014/main" val="2313174079"/>
                    </a:ext>
                  </a:extLst>
                </a:gridCol>
              </a:tblGrid>
              <a:tr h="1085499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Advantages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Disadvantages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7354566"/>
                  </a:ext>
                </a:extLst>
              </a:tr>
              <a:tr h="62292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High Speed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/>
                        <a:t>Interferance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3065158"/>
                  </a:ext>
                </a:extLst>
              </a:tr>
              <a:tr h="77655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9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Multipurpose and many format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High Cost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98951935"/>
                  </a:ext>
                </a:extLst>
              </a:tr>
              <a:tr h="80462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9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High Accuracy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Overhead reading (fail to read)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11971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06922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80;p33">
            <a:extLst>
              <a:ext uri="{FF2B5EF4-FFF2-40B4-BE49-F238E27FC236}">
                <a16:creationId xmlns:a16="http://schemas.microsoft.com/office/drawing/2014/main" id="{2783737C-F52B-400B-B758-30CCEC8BF1C6}"/>
              </a:ext>
            </a:extLst>
          </p:cNvPr>
          <p:cNvSpPr txBox="1"/>
          <p:nvPr/>
        </p:nvSpPr>
        <p:spPr>
          <a:xfrm>
            <a:off x="0" y="294628"/>
            <a:ext cx="12191999" cy="8134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0" tIns="121870" rIns="121870" bIns="121870" anchor="ctr" anchorCtr="0">
            <a:noAutofit/>
          </a:bodyPr>
          <a:lstStyle/>
          <a:p>
            <a:pPr algn="ctr">
              <a:buSzPts val="4400"/>
            </a:pPr>
            <a:r>
              <a:rPr lang="en-GB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Calibri"/>
                <a:cs typeface="Calibri"/>
                <a:sym typeface="Calibri"/>
              </a:rPr>
              <a:t>Real-Life Implementation of RFID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6C5AFD-3460-4724-84D4-A2445E056C04}"/>
              </a:ext>
            </a:extLst>
          </p:cNvPr>
          <p:cNvSpPr txBox="1"/>
          <p:nvPr/>
        </p:nvSpPr>
        <p:spPr>
          <a:xfrm>
            <a:off x="8328992" y="5542500"/>
            <a:ext cx="253447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Mac OS 10.14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B55D462-B2FD-4855-88BE-B2518C6D94E2}"/>
              </a:ext>
            </a:extLst>
          </p:cNvPr>
          <p:cNvSpPr txBox="1"/>
          <p:nvPr/>
        </p:nvSpPr>
        <p:spPr>
          <a:xfrm>
            <a:off x="198332" y="1226274"/>
            <a:ext cx="4870174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896" indent="-342896">
              <a:buFontTx/>
              <a:buChar char="-"/>
            </a:pPr>
            <a:endParaRPr lang="en-US" sz="2000" dirty="0"/>
          </a:p>
          <a:p>
            <a:pPr marL="285747" indent="-285747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47" indent="-285747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47" indent="-285747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7" name="Content Placeholder 7">
            <a:extLst>
              <a:ext uri="{FF2B5EF4-FFF2-40B4-BE49-F238E27FC236}">
                <a16:creationId xmlns:a16="http://schemas.microsoft.com/office/drawing/2014/main" id="{B340F28E-594F-44EF-87B2-54B7FB605C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996" y="1514378"/>
            <a:ext cx="5681220" cy="3621777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E91C741-786D-4988-BAC6-964E2961A6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2449" y="1585394"/>
            <a:ext cx="5681219" cy="3550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287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80;p33">
            <a:extLst>
              <a:ext uri="{FF2B5EF4-FFF2-40B4-BE49-F238E27FC236}">
                <a16:creationId xmlns:a16="http://schemas.microsoft.com/office/drawing/2014/main" id="{E3D85BD1-9B7A-47A7-B744-8DA47844E9F6}"/>
              </a:ext>
            </a:extLst>
          </p:cNvPr>
          <p:cNvSpPr txBox="1"/>
          <p:nvPr/>
        </p:nvSpPr>
        <p:spPr>
          <a:xfrm>
            <a:off x="14" y="60524"/>
            <a:ext cx="12191999" cy="8134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0" tIns="121870" rIns="121870" bIns="121870" anchor="ctr" anchorCtr="0">
            <a:noAutofit/>
          </a:bodyPr>
          <a:lstStyle/>
          <a:p>
            <a:pPr algn="ctr">
              <a:buSzPts val="4400"/>
            </a:pPr>
            <a:r>
              <a:rPr lang="en-GB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Calibri"/>
                <a:cs typeface="Calibri"/>
                <a:sym typeface="Calibri"/>
              </a:rPr>
              <a:t>Dependencies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271BAD5-A750-41AC-9F7F-2634FB60B44E}"/>
              </a:ext>
            </a:extLst>
          </p:cNvPr>
          <p:cNvSpPr txBox="1"/>
          <p:nvPr/>
        </p:nvSpPr>
        <p:spPr>
          <a:xfrm>
            <a:off x="482374" y="1674260"/>
            <a:ext cx="11427975" cy="3200846"/>
          </a:xfrm>
          <a:prstGeom prst="rect">
            <a:avLst/>
          </a:prstGeom>
          <a:noFill/>
        </p:spPr>
        <p:txBody>
          <a:bodyPr wrap="square" lIns="121890" tIns="60945" rIns="121890" bIns="60945" rtlCol="0">
            <a:spAutoFit/>
          </a:bodyPr>
          <a:lstStyle/>
          <a:p>
            <a:pPr marL="33863"/>
            <a:r>
              <a:rPr lang="en-US" sz="2000" dirty="0"/>
              <a:t>Download the files from GitHub </a:t>
            </a:r>
          </a:p>
          <a:p>
            <a:pPr marL="376759" indent="-342896">
              <a:buFont typeface="Wingdings" panose="05000000000000000000" pitchFamily="2" charset="2"/>
              <a:buChar char="ü"/>
            </a:pPr>
            <a:r>
              <a:rPr lang="en-US" sz="2000" dirty="0">
                <a:hlinkClick r:id="rId4"/>
              </a:rPr>
              <a:t> </a:t>
            </a:r>
            <a:r>
              <a:rPr lang="en-GB" sz="2000" dirty="0">
                <a:hlinkClick r:id="rId5"/>
              </a:rPr>
              <a:t>https://github.com/The-Assembly/Manage_Tasks_RFID</a:t>
            </a:r>
            <a:endParaRPr lang="en-GB" sz="2000" dirty="0"/>
          </a:p>
          <a:p>
            <a:pPr marL="376759" indent="-342896">
              <a:buFont typeface="Wingdings" panose="05000000000000000000" pitchFamily="2" charset="2"/>
              <a:buChar char="ü"/>
            </a:pPr>
            <a:endParaRPr lang="en-GB" sz="2000" dirty="0"/>
          </a:p>
          <a:p>
            <a:pPr marL="376759" indent="-342896">
              <a:buFont typeface="Wingdings" panose="05000000000000000000" pitchFamily="2" charset="2"/>
              <a:buChar char="ü"/>
            </a:pPr>
            <a:endParaRPr lang="en-GB" sz="2000" dirty="0"/>
          </a:p>
          <a:p>
            <a:pPr marL="376759" indent="-342896">
              <a:buFont typeface="Wingdings" panose="05000000000000000000" pitchFamily="2" charset="2"/>
              <a:buChar char="ü"/>
            </a:pPr>
            <a:endParaRPr lang="en-GB" sz="2000" dirty="0"/>
          </a:p>
          <a:p>
            <a:pPr marL="376759" indent="-342896">
              <a:buFont typeface="Wingdings" panose="05000000000000000000" pitchFamily="2" charset="2"/>
              <a:buChar char="ü"/>
            </a:pPr>
            <a:endParaRPr lang="en-GB" sz="2000" dirty="0"/>
          </a:p>
          <a:p>
            <a:pPr marL="376759" indent="-342896">
              <a:buFont typeface="Wingdings" panose="05000000000000000000" pitchFamily="2" charset="2"/>
              <a:buChar char="ü"/>
            </a:pPr>
            <a:endParaRPr lang="en-GB" sz="2000" dirty="0"/>
          </a:p>
          <a:p>
            <a:pPr marL="33863"/>
            <a:endParaRPr lang="en-GB" sz="2000" dirty="0"/>
          </a:p>
          <a:p>
            <a:pPr marL="33863"/>
            <a:r>
              <a:rPr lang="en-GB" sz="2000" dirty="0"/>
              <a:t>Download VNC Viewer to access the Raspberry Pi</a:t>
            </a:r>
          </a:p>
          <a:p>
            <a:pPr marL="376759" indent="-342896">
              <a:buFont typeface="Wingdings" panose="05000000000000000000" pitchFamily="2" charset="2"/>
              <a:buChar char="ü"/>
            </a:pPr>
            <a:r>
              <a:rPr lang="en-GB" sz="2000" dirty="0">
                <a:hlinkClick r:id="rId6"/>
              </a:rPr>
              <a:t>https://www.realvnc.com/en/connect/download/viewer/</a:t>
            </a:r>
            <a:endParaRPr lang="en-US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61D3EBA-7EC0-4DE3-B41F-EBA19552F73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8413" b="99683" l="10000" r="90000">
                        <a14:foregroundMark x1="53917" y1="12222" x2="53417" y2="11905"/>
                        <a14:foregroundMark x1="50750" y1="8571" x2="49333" y2="38571"/>
                        <a14:foregroundMark x1="49333" y1="38571" x2="52167" y2="78730"/>
                        <a14:foregroundMark x1="68333" y1="55556" x2="55250" y2="55714"/>
                        <a14:foregroundMark x1="55250" y1="55714" x2="70525" y2="25691"/>
                        <a14:foregroundMark x1="45167" y1="84286" x2="40000" y2="55556"/>
                        <a14:foregroundMark x1="40000" y1="55556" x2="50083" y2="32063"/>
                        <a14:foregroundMark x1="50083" y1="32063" x2="58833" y2="50794"/>
                        <a14:foregroundMark x1="53667" y1="68095" x2="53250" y2="37619"/>
                        <a14:foregroundMark x1="53250" y1="37619" x2="52917" y2="65873"/>
                        <a14:foregroundMark x1="52917" y1="65873" x2="43833" y2="47460"/>
                        <a14:foregroundMark x1="43833" y1="47460" x2="52417" y2="63016"/>
                        <a14:foregroundMark x1="52417" y1="63016" x2="42583" y2="45238"/>
                        <a14:foregroundMark x1="42583" y1="45238" x2="45583" y2="23333"/>
                        <a14:foregroundMark x1="45583" y1="23333" x2="50750" y2="16508"/>
                        <a14:foregroundMark x1="37333" y1="79683" x2="41000" y2="83810"/>
                        <a14:foregroundMark x1="53167" y1="84286" x2="47833" y2="93175"/>
                        <a14:foregroundMark x1="43167" y1="95556" x2="55750" y2="95873"/>
                        <a14:foregroundMark x1="55750" y1="95873" x2="58333" y2="92222"/>
                        <a14:foregroundMark x1="57833" y1="97778" x2="58083" y2="99683"/>
                        <a14:backgroundMark x1="71000" y1="21587" x2="77083" y2="35079"/>
                        <a14:backgroundMark x1="74167" y1="18730" x2="74167" y2="23016"/>
                        <a14:backgroundMark x1="75667" y1="25238" x2="75667" y2="23968"/>
                        <a14:backgroundMark x1="71000" y1="15556" x2="77417" y2="37460"/>
                        <a14:backgroundMark x1="77417" y1="37460" x2="89167" y2="43651"/>
                        <a14:backgroundMark x1="89167" y1="43651" x2="93417" y2="43016"/>
                        <a14:backgroundMark x1="72000" y1="17937" x2="85417" y2="29524"/>
                      </a14:backgroundRemoval>
                    </a14:imgEffect>
                  </a14:imgLayer>
                </a14:imgProps>
              </a:ext>
            </a:extLst>
          </a:blip>
          <a:srcRect l="16218" r="21834"/>
          <a:stretch/>
        </p:blipFill>
        <p:spPr>
          <a:xfrm>
            <a:off x="8993646" y="1458775"/>
            <a:ext cx="1894219" cy="1605347"/>
          </a:xfrm>
          <a:prstGeom prst="rect">
            <a:avLst/>
          </a:prstGeom>
        </p:spPr>
      </p:pic>
      <p:pic>
        <p:nvPicPr>
          <p:cNvPr id="1026" name="Picture 2" descr="Image result for vnc viewer download&quot;">
            <a:extLst>
              <a:ext uri="{FF2B5EF4-FFF2-40B4-BE49-F238E27FC236}">
                <a16:creationId xmlns:a16="http://schemas.microsoft.com/office/drawing/2014/main" id="{85D5FBF9-405E-4A13-AE48-5F1D817252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2322" y="3648968"/>
            <a:ext cx="1645543" cy="1645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99895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80;p33">
            <a:extLst>
              <a:ext uri="{FF2B5EF4-FFF2-40B4-BE49-F238E27FC236}">
                <a16:creationId xmlns:a16="http://schemas.microsoft.com/office/drawing/2014/main" id="{2783737C-F52B-400B-B758-30CCEC8BF1C6}"/>
              </a:ext>
            </a:extLst>
          </p:cNvPr>
          <p:cNvSpPr txBox="1"/>
          <p:nvPr/>
        </p:nvSpPr>
        <p:spPr>
          <a:xfrm>
            <a:off x="0" y="294628"/>
            <a:ext cx="12191999" cy="8134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0" tIns="121870" rIns="121870" bIns="121870" anchor="ctr" anchorCtr="0">
            <a:noAutofit/>
          </a:bodyPr>
          <a:lstStyle/>
          <a:p>
            <a:pPr algn="ctr">
              <a:buSzPts val="4400"/>
            </a:pPr>
            <a:r>
              <a:rPr lang="en-GB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Calibri"/>
                <a:cs typeface="Calibri"/>
                <a:sym typeface="Calibri"/>
              </a:rPr>
              <a:t>Components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6C5AFD-3460-4724-84D4-A2445E056C04}"/>
              </a:ext>
            </a:extLst>
          </p:cNvPr>
          <p:cNvSpPr txBox="1"/>
          <p:nvPr/>
        </p:nvSpPr>
        <p:spPr>
          <a:xfrm>
            <a:off x="8328992" y="5542500"/>
            <a:ext cx="253447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Mac OS 10.14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4F1DF09-5E34-475A-9FDA-A8DFB26A3B9A}"/>
              </a:ext>
            </a:extLst>
          </p:cNvPr>
          <p:cNvSpPr txBox="1"/>
          <p:nvPr/>
        </p:nvSpPr>
        <p:spPr>
          <a:xfrm>
            <a:off x="490655" y="1260088"/>
            <a:ext cx="5876692" cy="37087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Raspberry Pi</a:t>
            </a:r>
          </a:p>
          <a:p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SoC: Broadcom BCM2837B0 quad-core A53 (ARMv8) 64-bit @ 1.4GHz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GPU: Broadcom VideoCore-IV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RAM: 1GB LPDDR2 SDRAM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Networking: Gigabit Ethernet (via USB channel), 2.4GHz and 5GHz 802.11b/g/n/ac Wi-Fi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Bluetooth: Bluetooth 4.2, Bluetooth Low Energy (BLE)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Storage: Micro-SD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GPIO: 40-pin GPIO header, populated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Ports: HDMI, 3.5mm analogue audio-video jack, 4x USB 2.0, Ethernet, Camera Serial Interface (CSI), Display Serial Interface (DSI)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Dimensions: 82mm x 56mm x 19.5mm, 50g</a:t>
            </a:r>
          </a:p>
        </p:txBody>
      </p:sp>
      <p:pic>
        <p:nvPicPr>
          <p:cNvPr id="2050" name="Picture 2" descr="Image result for specifications of raspberry pi 3b+&quot;">
            <a:extLst>
              <a:ext uri="{FF2B5EF4-FFF2-40B4-BE49-F238E27FC236}">
                <a16:creationId xmlns:a16="http://schemas.microsoft.com/office/drawing/2014/main" id="{554280BE-CC16-4C7D-BC6D-EEAE60000F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8955" y="1292382"/>
            <a:ext cx="5341016" cy="441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449737"/>
      </p:ext>
    </p:extLst>
  </p:cSld>
  <p:clrMapOvr>
    <a:masterClrMapping/>
  </p:clrMapOvr>
</p:sld>
</file>

<file path=ppt/theme/theme1.xml><?xml version="1.0" encoding="utf-8"?>
<a:theme xmlns:a="http://schemas.openxmlformats.org/drawingml/2006/main" name="AssemblyTheme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ssemblyTheme" id="{031DE9DB-D90B-4049-ABA6-8B4BBD22E0BC}" vid="{CC98074F-3CA0-44B3-941B-6BA507744927}"/>
    </a:ext>
  </a:extLst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1_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12170</TotalTime>
  <Words>573</Words>
  <Application>Microsoft Office PowerPoint</Application>
  <PresentationFormat>Widescreen</PresentationFormat>
  <Paragraphs>134</Paragraphs>
  <Slides>20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20</vt:i4>
      </vt:variant>
    </vt:vector>
  </HeadingPairs>
  <TitlesOfParts>
    <vt:vector size="28" baseType="lpstr">
      <vt:lpstr>Arial</vt:lpstr>
      <vt:lpstr>Avenir</vt:lpstr>
      <vt:lpstr>Calibri</vt:lpstr>
      <vt:lpstr>Wingdings</vt:lpstr>
      <vt:lpstr>AssemblyTheme</vt:lpstr>
      <vt:lpstr>Office Theme</vt:lpstr>
      <vt:lpstr>Simple Light</vt:lpstr>
      <vt:lpstr>1_Simple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Introduction to Raspberry Pi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Sean Kurian George</dc:creator>
  <cp:lastModifiedBy>Zineddine Haitaamar</cp:lastModifiedBy>
  <cp:revision>442</cp:revision>
  <dcterms:created xsi:type="dcterms:W3CDTF">2019-02-05T08:54:23Z</dcterms:created>
  <dcterms:modified xsi:type="dcterms:W3CDTF">2019-11-22T16:22:15Z</dcterms:modified>
</cp:coreProperties>
</file>